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1"/>
    <p:sldMasterId id="2147483777" r:id="rId2"/>
  </p:sldMasterIdLst>
  <p:sldIdLst>
    <p:sldId id="256" r:id="rId3"/>
    <p:sldId id="257" r:id="rId4"/>
    <p:sldId id="259" r:id="rId5"/>
    <p:sldId id="262" r:id="rId6"/>
    <p:sldId id="263" r:id="rId7"/>
    <p:sldId id="261" r:id="rId8"/>
    <p:sldId id="265" r:id="rId9"/>
    <p:sldId id="266" r:id="rId10"/>
    <p:sldId id="264" r:id="rId11"/>
    <p:sldId id="268" r:id="rId1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ardsectie" id="{F068BF94-F657-4972-8392-B65F57B2E962}">
          <p14:sldIdLst>
            <p14:sldId id="256"/>
            <p14:sldId id="257"/>
            <p14:sldId id="259"/>
            <p14:sldId id="262"/>
            <p14:sldId id="263"/>
            <p14:sldId id="261"/>
            <p14:sldId id="265"/>
            <p14:sldId id="266"/>
            <p14:sldId id="264"/>
            <p14:sldId id="26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136" y="-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10" Type="http://schemas.openxmlformats.org/officeDocument/2006/relationships/image" Target="../media/image18.svg"/><Relationship Id="rId4" Type="http://schemas.openxmlformats.org/officeDocument/2006/relationships/image" Target="../media/image12.svg"/><Relationship Id="rId9" Type="http://schemas.openxmlformats.org/officeDocument/2006/relationships/image" Target="../media/image17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10" Type="http://schemas.openxmlformats.org/officeDocument/2006/relationships/image" Target="../media/image18.svg"/><Relationship Id="rId4" Type="http://schemas.openxmlformats.org/officeDocument/2006/relationships/image" Target="../media/image12.svg"/><Relationship Id="rId9" Type="http://schemas.openxmlformats.org/officeDocument/2006/relationships/image" Target="../media/image1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coloredtext_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2">
        <a:alpha val="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/>
    </dgm:fillClrLst>
    <dgm:linClrLst meth="repeat">
      <a:schemeClr val="lt2">
        <a:alpha val="0"/>
      </a:schemeClr>
    </dgm:linClrLst>
    <dgm:effectClrLst/>
    <dgm:txLinClrLst/>
    <dgm:txFillClrLst/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dk2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dk2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6E83D3-47E0-4360-914A-E8ADE2C729C4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accent0_3" csCatId="mainScheme" phldr="1"/>
      <dgm:spPr/>
      <dgm:t>
        <a:bodyPr/>
        <a:lstStyle/>
        <a:p>
          <a:endParaRPr lang="en-US"/>
        </a:p>
      </dgm:t>
    </dgm:pt>
    <dgm:pt modelId="{8A395B58-A1A7-4D71-99CC-6E685226FBA3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nl-NL" sz="2800" dirty="0"/>
            <a:t>Niet iedereen heeft het ingeleverd </a:t>
          </a:r>
          <a:r>
            <a:rPr lang="nl-NL" sz="2800" dirty="0">
              <a:sym typeface="Wingdings" panose="05000000000000000000" pitchFamily="2" charset="2"/>
            </a:rPr>
            <a:t></a:t>
          </a:r>
          <a:endParaRPr lang="en-US" sz="2800" dirty="0"/>
        </a:p>
      </dgm:t>
    </dgm:pt>
    <dgm:pt modelId="{6D832404-9554-429F-A0FF-C168CEA60ECF}" type="parTrans" cxnId="{705887F9-F307-4EF0-ABBE-8A940D5966ED}">
      <dgm:prSet/>
      <dgm:spPr/>
      <dgm:t>
        <a:bodyPr/>
        <a:lstStyle/>
        <a:p>
          <a:endParaRPr lang="en-US"/>
        </a:p>
      </dgm:t>
    </dgm:pt>
    <dgm:pt modelId="{CD7133F3-608D-451A-9DF6-3D410E0281B5}" type="sibTrans" cxnId="{705887F9-F307-4EF0-ABBE-8A940D5966ED}">
      <dgm:prSet/>
      <dgm:spPr/>
      <dgm:t>
        <a:bodyPr/>
        <a:lstStyle/>
        <a:p>
          <a:endParaRPr lang="en-US"/>
        </a:p>
      </dgm:t>
    </dgm:pt>
    <dgm:pt modelId="{E0119447-94E1-487B-AFC0-05BD5103B16B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nl-NL"/>
            <a:t>Goed gemaakt</a:t>
          </a:r>
          <a:endParaRPr lang="en-US"/>
        </a:p>
      </dgm:t>
    </dgm:pt>
    <dgm:pt modelId="{01F1CE18-B341-4485-BA7D-2BE2444FB8AF}" type="parTrans" cxnId="{F2335437-357B-4B75-8466-9E6139E8B147}">
      <dgm:prSet/>
      <dgm:spPr/>
      <dgm:t>
        <a:bodyPr/>
        <a:lstStyle/>
        <a:p>
          <a:endParaRPr lang="en-US"/>
        </a:p>
      </dgm:t>
    </dgm:pt>
    <dgm:pt modelId="{5C506988-64DD-4840-8655-C682AAD2CDB4}" type="sibTrans" cxnId="{F2335437-357B-4B75-8466-9E6139E8B147}">
      <dgm:prSet/>
      <dgm:spPr/>
      <dgm:t>
        <a:bodyPr/>
        <a:lstStyle/>
        <a:p>
          <a:endParaRPr lang="en-US"/>
        </a:p>
      </dgm:t>
    </dgm:pt>
    <dgm:pt modelId="{37942AC9-B04F-4C93-8131-110F13F9BAEB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nl-NL"/>
            <a:t>Morgen nieuwe opdracht</a:t>
          </a:r>
          <a:endParaRPr lang="en-US"/>
        </a:p>
      </dgm:t>
    </dgm:pt>
    <dgm:pt modelId="{58D57DF3-03F2-459E-BAEE-595B15FB6AD2}" type="parTrans" cxnId="{79BAD7B1-931A-46BB-9736-6D9E4F96AD28}">
      <dgm:prSet/>
      <dgm:spPr/>
      <dgm:t>
        <a:bodyPr/>
        <a:lstStyle/>
        <a:p>
          <a:endParaRPr lang="en-US"/>
        </a:p>
      </dgm:t>
    </dgm:pt>
    <dgm:pt modelId="{26802A69-D8D4-4611-B2A4-B7337208F4BF}" type="sibTrans" cxnId="{79BAD7B1-931A-46BB-9736-6D9E4F96AD28}">
      <dgm:prSet/>
      <dgm:spPr/>
      <dgm:t>
        <a:bodyPr/>
        <a:lstStyle/>
        <a:p>
          <a:endParaRPr lang="en-US"/>
        </a:p>
      </dgm:t>
    </dgm:pt>
    <dgm:pt modelId="{B771D3C5-2C30-4494-82B9-970EFCF3131C}" type="pres">
      <dgm:prSet presAssocID="{4B6E83D3-47E0-4360-914A-E8ADE2C729C4}" presName="root" presStyleCnt="0">
        <dgm:presLayoutVars>
          <dgm:dir/>
          <dgm:resizeHandles val="exact"/>
        </dgm:presLayoutVars>
      </dgm:prSet>
      <dgm:spPr/>
    </dgm:pt>
    <dgm:pt modelId="{E0CADC3B-D42E-4F59-97FA-F99FF554F7AA}" type="pres">
      <dgm:prSet presAssocID="{8A395B58-A1A7-4D71-99CC-6E685226FBA3}" presName="compNode" presStyleCnt="0"/>
      <dgm:spPr/>
    </dgm:pt>
    <dgm:pt modelId="{B669FC46-A668-4A5E-95C7-2C14D6C17AE5}" type="pres">
      <dgm:prSet presAssocID="{8A395B58-A1A7-4D71-99CC-6E685226FBA3}" presName="iconBgRect" presStyleLbl="bgShp" presStyleIdx="0" presStyleCnt="3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>
        <a:ln/>
      </dgm:spPr>
    </dgm:pt>
    <dgm:pt modelId="{B1A22789-8A67-4408-B0C7-3D44516074B2}" type="pres">
      <dgm:prSet presAssocID="{8A395B58-A1A7-4D71-99CC-6E685226FBA3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uilend gezicht zonder opvulling"/>
        </a:ext>
      </dgm:extLst>
    </dgm:pt>
    <dgm:pt modelId="{B1A68E0B-CFF5-4AF2-8470-4F3F833B92C8}" type="pres">
      <dgm:prSet presAssocID="{8A395B58-A1A7-4D71-99CC-6E685226FBA3}" presName="spaceRect" presStyleCnt="0"/>
      <dgm:spPr/>
    </dgm:pt>
    <dgm:pt modelId="{5E760431-B9AD-4C03-AFFD-82E1FD9B59A9}" type="pres">
      <dgm:prSet presAssocID="{8A395B58-A1A7-4D71-99CC-6E685226FBA3}" presName="textRect" presStyleLbl="revTx" presStyleIdx="0" presStyleCnt="3">
        <dgm:presLayoutVars>
          <dgm:chMax val="1"/>
          <dgm:chPref val="1"/>
        </dgm:presLayoutVars>
      </dgm:prSet>
      <dgm:spPr/>
    </dgm:pt>
    <dgm:pt modelId="{BE39A1BC-B1A9-4728-BE74-02241CB88E27}" type="pres">
      <dgm:prSet presAssocID="{CD7133F3-608D-451A-9DF6-3D410E0281B5}" presName="sibTrans" presStyleCnt="0"/>
      <dgm:spPr/>
    </dgm:pt>
    <dgm:pt modelId="{78C3825D-B3C7-4813-88BA-BB29A2D2DB5D}" type="pres">
      <dgm:prSet presAssocID="{E0119447-94E1-487B-AFC0-05BD5103B16B}" presName="compNode" presStyleCnt="0"/>
      <dgm:spPr/>
    </dgm:pt>
    <dgm:pt modelId="{E45A02AC-A459-4761-8F7F-2EC729BA7A8F}" type="pres">
      <dgm:prSet presAssocID="{E0119447-94E1-487B-AFC0-05BD5103B16B}" presName="iconBgRect" presStyleLbl="bgShp" presStyleIdx="1" presStyleCnt="3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</dgm:pt>
    <dgm:pt modelId="{C2D5B2AB-FA99-4B94-972B-A7AAD4416E42}" type="pres">
      <dgm:prSet presAssocID="{E0119447-94E1-487B-AFC0-05BD5103B16B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umbs Up Sign"/>
        </a:ext>
      </dgm:extLst>
    </dgm:pt>
    <dgm:pt modelId="{31862D1E-C7E9-464B-8DE0-0656FF3E13DB}" type="pres">
      <dgm:prSet presAssocID="{E0119447-94E1-487B-AFC0-05BD5103B16B}" presName="spaceRect" presStyleCnt="0"/>
      <dgm:spPr/>
    </dgm:pt>
    <dgm:pt modelId="{6480FF66-CA59-4F6A-8469-4E67EFE4C128}" type="pres">
      <dgm:prSet presAssocID="{E0119447-94E1-487B-AFC0-05BD5103B16B}" presName="textRect" presStyleLbl="revTx" presStyleIdx="1" presStyleCnt="3">
        <dgm:presLayoutVars>
          <dgm:chMax val="1"/>
          <dgm:chPref val="1"/>
        </dgm:presLayoutVars>
      </dgm:prSet>
      <dgm:spPr/>
    </dgm:pt>
    <dgm:pt modelId="{0AEA9378-C177-4C40-9CD4-CBF49078CB29}" type="pres">
      <dgm:prSet presAssocID="{5C506988-64DD-4840-8655-C682AAD2CDB4}" presName="sibTrans" presStyleCnt="0"/>
      <dgm:spPr/>
    </dgm:pt>
    <dgm:pt modelId="{5F79BED9-74D0-4CA3-9751-2266DD0C19FA}" type="pres">
      <dgm:prSet presAssocID="{37942AC9-B04F-4C93-8131-110F13F9BAEB}" presName="compNode" presStyleCnt="0"/>
      <dgm:spPr/>
    </dgm:pt>
    <dgm:pt modelId="{F487FA89-5321-44D6-BDAD-D7CAB1005B8C}" type="pres">
      <dgm:prSet presAssocID="{37942AC9-B04F-4C93-8131-110F13F9BAEB}" presName="iconBgRect" presStyleLbl="bgShp" presStyleIdx="2" presStyleCnt="3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</dgm:pt>
    <dgm:pt modelId="{2F47723B-F823-4C73-967B-50BD92197B15}" type="pres">
      <dgm:prSet presAssocID="{37942AC9-B04F-4C93-8131-110F13F9BAEB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lok"/>
        </a:ext>
      </dgm:extLst>
    </dgm:pt>
    <dgm:pt modelId="{5BFBEFA2-5C0B-4E7D-A242-8DF311D19348}" type="pres">
      <dgm:prSet presAssocID="{37942AC9-B04F-4C93-8131-110F13F9BAEB}" presName="spaceRect" presStyleCnt="0"/>
      <dgm:spPr/>
    </dgm:pt>
    <dgm:pt modelId="{D2B470B3-1838-4FD3-9BFA-B89C76B13AC9}" type="pres">
      <dgm:prSet presAssocID="{37942AC9-B04F-4C93-8131-110F13F9BAEB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AD649F17-5AF1-4056-B79A-643C32811F86}" type="presOf" srcId="{4B6E83D3-47E0-4360-914A-E8ADE2C729C4}" destId="{B771D3C5-2C30-4494-82B9-970EFCF3131C}" srcOrd="0" destOrd="0" presId="urn:microsoft.com/office/officeart/2018/5/layout/IconCircleLabelList"/>
    <dgm:cxn modelId="{F2335437-357B-4B75-8466-9E6139E8B147}" srcId="{4B6E83D3-47E0-4360-914A-E8ADE2C729C4}" destId="{E0119447-94E1-487B-AFC0-05BD5103B16B}" srcOrd="1" destOrd="0" parTransId="{01F1CE18-B341-4485-BA7D-2BE2444FB8AF}" sibTransId="{5C506988-64DD-4840-8655-C682AAD2CDB4}"/>
    <dgm:cxn modelId="{D973344E-6C10-4A65-B362-0E8425DBC126}" type="presOf" srcId="{8A395B58-A1A7-4D71-99CC-6E685226FBA3}" destId="{5E760431-B9AD-4C03-AFFD-82E1FD9B59A9}" srcOrd="0" destOrd="0" presId="urn:microsoft.com/office/officeart/2018/5/layout/IconCircleLabelList"/>
    <dgm:cxn modelId="{79BAD7B1-931A-46BB-9736-6D9E4F96AD28}" srcId="{4B6E83D3-47E0-4360-914A-E8ADE2C729C4}" destId="{37942AC9-B04F-4C93-8131-110F13F9BAEB}" srcOrd="2" destOrd="0" parTransId="{58D57DF3-03F2-459E-BAEE-595B15FB6AD2}" sibTransId="{26802A69-D8D4-4611-B2A4-B7337208F4BF}"/>
    <dgm:cxn modelId="{35ABA3B6-36E6-44E4-BAF1-96C3197C3884}" type="presOf" srcId="{37942AC9-B04F-4C93-8131-110F13F9BAEB}" destId="{D2B470B3-1838-4FD3-9BFA-B89C76B13AC9}" srcOrd="0" destOrd="0" presId="urn:microsoft.com/office/officeart/2018/5/layout/IconCircleLabelList"/>
    <dgm:cxn modelId="{4E19B5F1-6C09-4E18-A993-7F00E3403A10}" type="presOf" srcId="{E0119447-94E1-487B-AFC0-05BD5103B16B}" destId="{6480FF66-CA59-4F6A-8469-4E67EFE4C128}" srcOrd="0" destOrd="0" presId="urn:microsoft.com/office/officeart/2018/5/layout/IconCircleLabelList"/>
    <dgm:cxn modelId="{705887F9-F307-4EF0-ABBE-8A940D5966ED}" srcId="{4B6E83D3-47E0-4360-914A-E8ADE2C729C4}" destId="{8A395B58-A1A7-4D71-99CC-6E685226FBA3}" srcOrd="0" destOrd="0" parTransId="{6D832404-9554-429F-A0FF-C168CEA60ECF}" sibTransId="{CD7133F3-608D-451A-9DF6-3D410E0281B5}"/>
    <dgm:cxn modelId="{72F218FF-CDAE-4980-854E-832EEA46F29C}" type="presParOf" srcId="{B771D3C5-2C30-4494-82B9-970EFCF3131C}" destId="{E0CADC3B-D42E-4F59-97FA-F99FF554F7AA}" srcOrd="0" destOrd="0" presId="urn:microsoft.com/office/officeart/2018/5/layout/IconCircleLabelList"/>
    <dgm:cxn modelId="{1CD4D07B-D1AE-444A-8601-B1DA9BB28298}" type="presParOf" srcId="{E0CADC3B-D42E-4F59-97FA-F99FF554F7AA}" destId="{B669FC46-A668-4A5E-95C7-2C14D6C17AE5}" srcOrd="0" destOrd="0" presId="urn:microsoft.com/office/officeart/2018/5/layout/IconCircleLabelList"/>
    <dgm:cxn modelId="{064203E2-E062-40D5-884D-FAA6F00E73A1}" type="presParOf" srcId="{E0CADC3B-D42E-4F59-97FA-F99FF554F7AA}" destId="{B1A22789-8A67-4408-B0C7-3D44516074B2}" srcOrd="1" destOrd="0" presId="urn:microsoft.com/office/officeart/2018/5/layout/IconCircleLabelList"/>
    <dgm:cxn modelId="{ADB25EFB-BA69-424F-A4B6-B1C4237BD95B}" type="presParOf" srcId="{E0CADC3B-D42E-4F59-97FA-F99FF554F7AA}" destId="{B1A68E0B-CFF5-4AF2-8470-4F3F833B92C8}" srcOrd="2" destOrd="0" presId="urn:microsoft.com/office/officeart/2018/5/layout/IconCircleLabelList"/>
    <dgm:cxn modelId="{FC0F37A6-5225-432E-B7E6-665545613CEA}" type="presParOf" srcId="{E0CADC3B-D42E-4F59-97FA-F99FF554F7AA}" destId="{5E760431-B9AD-4C03-AFFD-82E1FD9B59A9}" srcOrd="3" destOrd="0" presId="urn:microsoft.com/office/officeart/2018/5/layout/IconCircleLabelList"/>
    <dgm:cxn modelId="{29977372-B22D-45E8-B475-4716AF617873}" type="presParOf" srcId="{B771D3C5-2C30-4494-82B9-970EFCF3131C}" destId="{BE39A1BC-B1A9-4728-BE74-02241CB88E27}" srcOrd="1" destOrd="0" presId="urn:microsoft.com/office/officeart/2018/5/layout/IconCircleLabelList"/>
    <dgm:cxn modelId="{1BEAAD56-513D-45C5-9967-058A60717599}" type="presParOf" srcId="{B771D3C5-2C30-4494-82B9-970EFCF3131C}" destId="{78C3825D-B3C7-4813-88BA-BB29A2D2DB5D}" srcOrd="2" destOrd="0" presId="urn:microsoft.com/office/officeart/2018/5/layout/IconCircleLabelList"/>
    <dgm:cxn modelId="{3BB612A4-77A6-4525-848F-726E0A623BE2}" type="presParOf" srcId="{78C3825D-B3C7-4813-88BA-BB29A2D2DB5D}" destId="{E45A02AC-A459-4761-8F7F-2EC729BA7A8F}" srcOrd="0" destOrd="0" presId="urn:microsoft.com/office/officeart/2018/5/layout/IconCircleLabelList"/>
    <dgm:cxn modelId="{043D8A21-A438-4F45-A73E-816E2B28E047}" type="presParOf" srcId="{78C3825D-B3C7-4813-88BA-BB29A2D2DB5D}" destId="{C2D5B2AB-FA99-4B94-972B-A7AAD4416E42}" srcOrd="1" destOrd="0" presId="urn:microsoft.com/office/officeart/2018/5/layout/IconCircleLabelList"/>
    <dgm:cxn modelId="{9C7FA0B6-DFBD-4C17-AF05-4AB242EB9D7F}" type="presParOf" srcId="{78C3825D-B3C7-4813-88BA-BB29A2D2DB5D}" destId="{31862D1E-C7E9-464B-8DE0-0656FF3E13DB}" srcOrd="2" destOrd="0" presId="urn:microsoft.com/office/officeart/2018/5/layout/IconCircleLabelList"/>
    <dgm:cxn modelId="{61DFF8EF-887B-4459-811A-0DA9EA915E15}" type="presParOf" srcId="{78C3825D-B3C7-4813-88BA-BB29A2D2DB5D}" destId="{6480FF66-CA59-4F6A-8469-4E67EFE4C128}" srcOrd="3" destOrd="0" presId="urn:microsoft.com/office/officeart/2018/5/layout/IconCircleLabelList"/>
    <dgm:cxn modelId="{F0656012-8376-48B8-9880-553B2468B536}" type="presParOf" srcId="{B771D3C5-2C30-4494-82B9-970EFCF3131C}" destId="{0AEA9378-C177-4C40-9CD4-CBF49078CB29}" srcOrd="3" destOrd="0" presId="urn:microsoft.com/office/officeart/2018/5/layout/IconCircleLabelList"/>
    <dgm:cxn modelId="{F987B327-4A02-4FAF-A89A-5B2D7C653E61}" type="presParOf" srcId="{B771D3C5-2C30-4494-82B9-970EFCF3131C}" destId="{5F79BED9-74D0-4CA3-9751-2266DD0C19FA}" srcOrd="4" destOrd="0" presId="urn:microsoft.com/office/officeart/2018/5/layout/IconCircleLabelList"/>
    <dgm:cxn modelId="{242D0EF7-C800-4512-A647-07D163FEEB64}" type="presParOf" srcId="{5F79BED9-74D0-4CA3-9751-2266DD0C19FA}" destId="{F487FA89-5321-44D6-BDAD-D7CAB1005B8C}" srcOrd="0" destOrd="0" presId="urn:microsoft.com/office/officeart/2018/5/layout/IconCircleLabelList"/>
    <dgm:cxn modelId="{DFF11734-A08F-455A-BC5B-F581A803E4AC}" type="presParOf" srcId="{5F79BED9-74D0-4CA3-9751-2266DD0C19FA}" destId="{2F47723B-F823-4C73-967B-50BD92197B15}" srcOrd="1" destOrd="0" presId="urn:microsoft.com/office/officeart/2018/5/layout/IconCircleLabelList"/>
    <dgm:cxn modelId="{1BC651CC-FCE6-4D46-93AB-D930BE81519A}" type="presParOf" srcId="{5F79BED9-74D0-4CA3-9751-2266DD0C19FA}" destId="{5BFBEFA2-5C0B-4E7D-A242-8DF311D19348}" srcOrd="2" destOrd="0" presId="urn:microsoft.com/office/officeart/2018/5/layout/IconCircleLabelList"/>
    <dgm:cxn modelId="{97D43F36-4DD8-4329-97F9-CF6D713F170F}" type="presParOf" srcId="{5F79BED9-74D0-4CA3-9751-2266DD0C19FA}" destId="{D2B470B3-1838-4FD3-9BFA-B89C76B13AC9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2552621-63CA-4978-B037-3EC255C9B055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B75CC224-570A-4A97-B837-047CE208A070}">
      <dgm:prSet/>
      <dgm:spPr/>
      <dgm:t>
        <a:bodyPr/>
        <a:lstStyle/>
        <a:p>
          <a:pPr>
            <a:defRPr cap="all"/>
          </a:pPr>
          <a:r>
            <a:rPr lang="nl-NL" dirty="0"/>
            <a:t>Maken opdracht 28, 29, 31 en 32</a:t>
          </a:r>
          <a:endParaRPr lang="en-US" dirty="0"/>
        </a:p>
      </dgm:t>
    </dgm:pt>
    <dgm:pt modelId="{968EF10F-2CF2-4D03-B63F-0B6A1A9414EB}" type="parTrans" cxnId="{BFB51210-1C4B-43E3-9ED9-C5D6EE46B71A}">
      <dgm:prSet/>
      <dgm:spPr/>
      <dgm:t>
        <a:bodyPr/>
        <a:lstStyle/>
        <a:p>
          <a:endParaRPr lang="en-US"/>
        </a:p>
      </dgm:t>
    </dgm:pt>
    <dgm:pt modelId="{26331029-53C1-407A-A3DF-BBC49019BA0F}" type="sibTrans" cxnId="{BFB51210-1C4B-43E3-9ED9-C5D6EE46B71A}">
      <dgm:prSet/>
      <dgm:spPr/>
      <dgm:t>
        <a:bodyPr/>
        <a:lstStyle/>
        <a:p>
          <a:endParaRPr lang="en-US"/>
        </a:p>
      </dgm:t>
    </dgm:pt>
    <dgm:pt modelId="{8E2F264A-137B-4CD9-9363-39969D2C7110}">
      <dgm:prSet/>
      <dgm:spPr/>
      <dgm:t>
        <a:bodyPr/>
        <a:lstStyle/>
        <a:p>
          <a:pPr>
            <a:defRPr cap="all"/>
          </a:pPr>
          <a:r>
            <a:rPr lang="nl-NL" dirty="0"/>
            <a:t>15min de tijd</a:t>
          </a:r>
          <a:endParaRPr lang="en-US" dirty="0"/>
        </a:p>
      </dgm:t>
    </dgm:pt>
    <dgm:pt modelId="{D8631163-3BF7-483A-BD05-78C90C8B372E}" type="parTrans" cxnId="{02E3D6D9-3C66-4CBA-BBD3-B1CB17E9A489}">
      <dgm:prSet/>
      <dgm:spPr/>
      <dgm:t>
        <a:bodyPr/>
        <a:lstStyle/>
        <a:p>
          <a:endParaRPr lang="en-US"/>
        </a:p>
      </dgm:t>
    </dgm:pt>
    <dgm:pt modelId="{FA320FAB-D49C-4F5B-8FE3-6F965875CDB0}" type="sibTrans" cxnId="{02E3D6D9-3C66-4CBA-BBD3-B1CB17E9A489}">
      <dgm:prSet/>
      <dgm:spPr/>
      <dgm:t>
        <a:bodyPr/>
        <a:lstStyle/>
        <a:p>
          <a:endParaRPr lang="en-US"/>
        </a:p>
      </dgm:t>
    </dgm:pt>
    <dgm:pt modelId="{4E6A4BE7-15A3-4BB5-95BF-251FBF64C9F1}">
      <dgm:prSet/>
      <dgm:spPr/>
      <dgm:t>
        <a:bodyPr/>
        <a:lstStyle/>
        <a:p>
          <a:pPr>
            <a:defRPr cap="all"/>
          </a:pPr>
          <a:r>
            <a:rPr lang="nl-NL"/>
            <a:t>Je moet de vergadering verlaten</a:t>
          </a:r>
          <a:endParaRPr lang="en-US"/>
        </a:p>
      </dgm:t>
    </dgm:pt>
    <dgm:pt modelId="{169C7D14-60D7-404B-8E2C-A1E78D5BAE0F}" type="parTrans" cxnId="{D0361C76-07F3-4E77-87AC-4BDCF9976A2E}">
      <dgm:prSet/>
      <dgm:spPr/>
      <dgm:t>
        <a:bodyPr/>
        <a:lstStyle/>
        <a:p>
          <a:endParaRPr lang="en-US"/>
        </a:p>
      </dgm:t>
    </dgm:pt>
    <dgm:pt modelId="{8EDC3FC0-2BC7-48EE-BFB2-0487CA8C2563}" type="sibTrans" cxnId="{D0361C76-07F3-4E77-87AC-4BDCF9976A2E}">
      <dgm:prSet/>
      <dgm:spPr/>
      <dgm:t>
        <a:bodyPr/>
        <a:lstStyle/>
        <a:p>
          <a:endParaRPr lang="en-US"/>
        </a:p>
      </dgm:t>
    </dgm:pt>
    <dgm:pt modelId="{50B57DB8-9F6F-4FF3-A48F-72764C14F538}">
      <dgm:prSet/>
      <dgm:spPr/>
      <dgm:t>
        <a:bodyPr/>
        <a:lstStyle/>
        <a:p>
          <a:pPr>
            <a:defRPr cap="all"/>
          </a:pPr>
          <a:r>
            <a:rPr lang="nl-NL" dirty="0"/>
            <a:t>Heb je een vraag? Kom terug in de vergadering</a:t>
          </a:r>
          <a:endParaRPr lang="en-US" dirty="0"/>
        </a:p>
      </dgm:t>
    </dgm:pt>
    <dgm:pt modelId="{348D3A1F-46FE-4B7E-AA5E-540800AB7643}" type="parTrans" cxnId="{823D8DF5-D063-4D5E-A906-1895371C43F0}">
      <dgm:prSet/>
      <dgm:spPr/>
      <dgm:t>
        <a:bodyPr/>
        <a:lstStyle/>
        <a:p>
          <a:endParaRPr lang="en-US"/>
        </a:p>
      </dgm:t>
    </dgm:pt>
    <dgm:pt modelId="{454F1AFE-904E-4F5F-B1AB-66D9F92C4C6C}" type="sibTrans" cxnId="{823D8DF5-D063-4D5E-A906-1895371C43F0}">
      <dgm:prSet/>
      <dgm:spPr/>
      <dgm:t>
        <a:bodyPr/>
        <a:lstStyle/>
        <a:p>
          <a:endParaRPr lang="en-US"/>
        </a:p>
      </dgm:t>
    </dgm:pt>
    <dgm:pt modelId="{0ADC4A81-9149-4D8A-A112-99376CF92FA7}">
      <dgm:prSet/>
      <dgm:spPr/>
      <dgm:t>
        <a:bodyPr/>
        <a:lstStyle/>
        <a:p>
          <a:pPr>
            <a:defRPr cap="all"/>
          </a:pPr>
          <a:r>
            <a:rPr lang="nl-NL"/>
            <a:t>Ben je klaar ? Rest van de tijd = pauze</a:t>
          </a:r>
          <a:endParaRPr lang="en-US"/>
        </a:p>
      </dgm:t>
    </dgm:pt>
    <dgm:pt modelId="{809856AB-9302-4175-8868-5A4689A44A0F}" type="parTrans" cxnId="{07D58AA5-93C4-416F-8B91-5AE49A63244B}">
      <dgm:prSet/>
      <dgm:spPr/>
      <dgm:t>
        <a:bodyPr/>
        <a:lstStyle/>
        <a:p>
          <a:endParaRPr lang="en-US"/>
        </a:p>
      </dgm:t>
    </dgm:pt>
    <dgm:pt modelId="{157F86EC-479D-492C-A051-C4E862A46B36}" type="sibTrans" cxnId="{07D58AA5-93C4-416F-8B91-5AE49A63244B}">
      <dgm:prSet/>
      <dgm:spPr/>
      <dgm:t>
        <a:bodyPr/>
        <a:lstStyle/>
        <a:p>
          <a:endParaRPr lang="en-US"/>
        </a:p>
      </dgm:t>
    </dgm:pt>
    <dgm:pt modelId="{B39CD69D-5FE9-4CAD-883C-AD496728D242}" type="pres">
      <dgm:prSet presAssocID="{42552621-63CA-4978-B037-3EC255C9B055}" presName="root" presStyleCnt="0">
        <dgm:presLayoutVars>
          <dgm:dir/>
          <dgm:resizeHandles val="exact"/>
        </dgm:presLayoutVars>
      </dgm:prSet>
      <dgm:spPr/>
    </dgm:pt>
    <dgm:pt modelId="{2276DADE-6456-4B5F-B82E-6D66FE0A0B07}" type="pres">
      <dgm:prSet presAssocID="{B75CC224-570A-4A97-B837-047CE208A070}" presName="compNode" presStyleCnt="0"/>
      <dgm:spPr/>
    </dgm:pt>
    <dgm:pt modelId="{B59C19A5-B676-472D-A1E6-99084711756F}" type="pres">
      <dgm:prSet presAssocID="{B75CC224-570A-4A97-B837-047CE208A070}" presName="iconBgRect" presStyleLbl="bgShp" presStyleIdx="0" presStyleCnt="5"/>
      <dgm:spPr/>
    </dgm:pt>
    <dgm:pt modelId="{E5A61021-CD1A-4493-849E-041A5E3B35B9}" type="pres">
      <dgm:prSet presAssocID="{B75CC224-570A-4A97-B837-047CE208A070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ers"/>
        </a:ext>
      </dgm:extLst>
    </dgm:pt>
    <dgm:pt modelId="{5ECDFCEB-30DC-41F2-82D8-1368F7F05910}" type="pres">
      <dgm:prSet presAssocID="{B75CC224-570A-4A97-B837-047CE208A070}" presName="spaceRect" presStyleCnt="0"/>
      <dgm:spPr/>
    </dgm:pt>
    <dgm:pt modelId="{2A28AC5A-F6B3-4D77-8F5A-4C5710179047}" type="pres">
      <dgm:prSet presAssocID="{B75CC224-570A-4A97-B837-047CE208A070}" presName="textRect" presStyleLbl="revTx" presStyleIdx="0" presStyleCnt="5">
        <dgm:presLayoutVars>
          <dgm:chMax val="1"/>
          <dgm:chPref val="1"/>
        </dgm:presLayoutVars>
      </dgm:prSet>
      <dgm:spPr/>
    </dgm:pt>
    <dgm:pt modelId="{552AEB41-50DE-4269-97AF-FA3095F2C4B6}" type="pres">
      <dgm:prSet presAssocID="{26331029-53C1-407A-A3DF-BBC49019BA0F}" presName="sibTrans" presStyleCnt="0"/>
      <dgm:spPr/>
    </dgm:pt>
    <dgm:pt modelId="{0F0758FE-3305-482B-B1E0-2578140E9087}" type="pres">
      <dgm:prSet presAssocID="{8E2F264A-137B-4CD9-9363-39969D2C7110}" presName="compNode" presStyleCnt="0"/>
      <dgm:spPr/>
    </dgm:pt>
    <dgm:pt modelId="{99687912-C040-4CE0-A072-545ED354DC93}" type="pres">
      <dgm:prSet presAssocID="{8E2F264A-137B-4CD9-9363-39969D2C7110}" presName="iconBgRect" presStyleLbl="bgShp" presStyleIdx="1" presStyleCnt="5"/>
      <dgm:spPr/>
    </dgm:pt>
    <dgm:pt modelId="{7434D697-0047-43E1-A949-4651676BAFC1}" type="pres">
      <dgm:prSet presAssocID="{8E2F264A-137B-4CD9-9363-39969D2C7110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70D72735-4146-4B61-9989-E3CD7396B5F6}" type="pres">
      <dgm:prSet presAssocID="{8E2F264A-137B-4CD9-9363-39969D2C7110}" presName="spaceRect" presStyleCnt="0"/>
      <dgm:spPr/>
    </dgm:pt>
    <dgm:pt modelId="{AC0C094A-3FA1-4C13-B9D5-5842B026EE15}" type="pres">
      <dgm:prSet presAssocID="{8E2F264A-137B-4CD9-9363-39969D2C7110}" presName="textRect" presStyleLbl="revTx" presStyleIdx="1" presStyleCnt="5">
        <dgm:presLayoutVars>
          <dgm:chMax val="1"/>
          <dgm:chPref val="1"/>
        </dgm:presLayoutVars>
      </dgm:prSet>
      <dgm:spPr/>
    </dgm:pt>
    <dgm:pt modelId="{8F1911C1-739E-4419-96D2-9F90ACA5D08D}" type="pres">
      <dgm:prSet presAssocID="{FA320FAB-D49C-4F5B-8FE3-6F965875CDB0}" presName="sibTrans" presStyleCnt="0"/>
      <dgm:spPr/>
    </dgm:pt>
    <dgm:pt modelId="{CF3FF0BB-FEE5-491F-A01D-8F8AB0B98825}" type="pres">
      <dgm:prSet presAssocID="{4E6A4BE7-15A3-4BB5-95BF-251FBF64C9F1}" presName="compNode" presStyleCnt="0"/>
      <dgm:spPr/>
    </dgm:pt>
    <dgm:pt modelId="{DDB35F8B-9482-468C-B57A-2F8F922EB782}" type="pres">
      <dgm:prSet presAssocID="{4E6A4BE7-15A3-4BB5-95BF-251FBF64C9F1}" presName="iconBgRect" presStyleLbl="bgShp" presStyleIdx="2" presStyleCnt="5"/>
      <dgm:spPr/>
    </dgm:pt>
    <dgm:pt modelId="{7025BA0B-0233-49BC-8162-0DA8C209C8FF}" type="pres">
      <dgm:prSet presAssocID="{4E6A4BE7-15A3-4BB5-95BF-251FBF64C9F1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arschuwing"/>
        </a:ext>
      </dgm:extLst>
    </dgm:pt>
    <dgm:pt modelId="{7FE6274A-5DDF-4F1E-808D-3A73AB9C91EB}" type="pres">
      <dgm:prSet presAssocID="{4E6A4BE7-15A3-4BB5-95BF-251FBF64C9F1}" presName="spaceRect" presStyleCnt="0"/>
      <dgm:spPr/>
    </dgm:pt>
    <dgm:pt modelId="{F80E59F3-A450-412C-8EE8-9A2E3453A217}" type="pres">
      <dgm:prSet presAssocID="{4E6A4BE7-15A3-4BB5-95BF-251FBF64C9F1}" presName="textRect" presStyleLbl="revTx" presStyleIdx="2" presStyleCnt="5">
        <dgm:presLayoutVars>
          <dgm:chMax val="1"/>
          <dgm:chPref val="1"/>
        </dgm:presLayoutVars>
      </dgm:prSet>
      <dgm:spPr/>
    </dgm:pt>
    <dgm:pt modelId="{C7C8DBB1-99DC-4DF2-9257-7523E9DF733E}" type="pres">
      <dgm:prSet presAssocID="{8EDC3FC0-2BC7-48EE-BFB2-0487CA8C2563}" presName="sibTrans" presStyleCnt="0"/>
      <dgm:spPr/>
    </dgm:pt>
    <dgm:pt modelId="{87AFE5ED-396D-4023-B01E-70AAD1511DA7}" type="pres">
      <dgm:prSet presAssocID="{50B57DB8-9F6F-4FF3-A48F-72764C14F538}" presName="compNode" presStyleCnt="0"/>
      <dgm:spPr/>
    </dgm:pt>
    <dgm:pt modelId="{E751696D-CA01-47A5-A80C-D771C34A65E1}" type="pres">
      <dgm:prSet presAssocID="{50B57DB8-9F6F-4FF3-A48F-72764C14F538}" presName="iconBgRect" presStyleLbl="bgShp" presStyleIdx="3" presStyleCnt="5"/>
      <dgm:spPr/>
    </dgm:pt>
    <dgm:pt modelId="{D085416E-DF7C-4BE0-922C-C1E1F1EABAB4}" type="pres">
      <dgm:prSet presAssocID="{50B57DB8-9F6F-4FF3-A48F-72764C14F538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 mark"/>
        </a:ext>
      </dgm:extLst>
    </dgm:pt>
    <dgm:pt modelId="{A49FD836-A1D6-4FEC-AB24-A4A23A8E3B88}" type="pres">
      <dgm:prSet presAssocID="{50B57DB8-9F6F-4FF3-A48F-72764C14F538}" presName="spaceRect" presStyleCnt="0"/>
      <dgm:spPr/>
    </dgm:pt>
    <dgm:pt modelId="{159ABEDF-75DC-4CD8-B7B1-0B44404FD7AE}" type="pres">
      <dgm:prSet presAssocID="{50B57DB8-9F6F-4FF3-A48F-72764C14F538}" presName="textRect" presStyleLbl="revTx" presStyleIdx="3" presStyleCnt="5">
        <dgm:presLayoutVars>
          <dgm:chMax val="1"/>
          <dgm:chPref val="1"/>
        </dgm:presLayoutVars>
      </dgm:prSet>
      <dgm:spPr/>
    </dgm:pt>
    <dgm:pt modelId="{FC0D3199-8CA0-4536-B28B-7B587D9B1F46}" type="pres">
      <dgm:prSet presAssocID="{454F1AFE-904E-4F5F-B1AB-66D9F92C4C6C}" presName="sibTrans" presStyleCnt="0"/>
      <dgm:spPr/>
    </dgm:pt>
    <dgm:pt modelId="{2E77744B-EDDA-470A-B9FD-278B594774FD}" type="pres">
      <dgm:prSet presAssocID="{0ADC4A81-9149-4D8A-A112-99376CF92FA7}" presName="compNode" presStyleCnt="0"/>
      <dgm:spPr/>
    </dgm:pt>
    <dgm:pt modelId="{880FCB0D-34C5-4F91-B719-C886DC6C541C}" type="pres">
      <dgm:prSet presAssocID="{0ADC4A81-9149-4D8A-A112-99376CF92FA7}" presName="iconBgRect" presStyleLbl="bgShp" presStyleIdx="4" presStyleCnt="5"/>
      <dgm:spPr/>
    </dgm:pt>
    <dgm:pt modelId="{2A0E2F65-F7C5-410E-97D8-C6FE22E8E529}" type="pres">
      <dgm:prSet presAssocID="{0ADC4A81-9149-4D8A-A112-99376CF92FA7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nderbreken"/>
        </a:ext>
      </dgm:extLst>
    </dgm:pt>
    <dgm:pt modelId="{3FEE2D45-A959-47DF-B8B4-319C5C87F63C}" type="pres">
      <dgm:prSet presAssocID="{0ADC4A81-9149-4D8A-A112-99376CF92FA7}" presName="spaceRect" presStyleCnt="0"/>
      <dgm:spPr/>
    </dgm:pt>
    <dgm:pt modelId="{6C618BEC-620B-4388-A4A8-7B4D1C457B17}" type="pres">
      <dgm:prSet presAssocID="{0ADC4A81-9149-4D8A-A112-99376CF92FA7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BFB51210-1C4B-43E3-9ED9-C5D6EE46B71A}" srcId="{42552621-63CA-4978-B037-3EC255C9B055}" destId="{B75CC224-570A-4A97-B837-047CE208A070}" srcOrd="0" destOrd="0" parTransId="{968EF10F-2CF2-4D03-B63F-0B6A1A9414EB}" sibTransId="{26331029-53C1-407A-A3DF-BBC49019BA0F}"/>
    <dgm:cxn modelId="{9C8B2B69-A3D7-483D-A81A-315887F3A7A3}" type="presOf" srcId="{8E2F264A-137B-4CD9-9363-39969D2C7110}" destId="{AC0C094A-3FA1-4C13-B9D5-5842B026EE15}" srcOrd="0" destOrd="0" presId="urn:microsoft.com/office/officeart/2018/5/layout/IconCircleLabelList"/>
    <dgm:cxn modelId="{D0361C76-07F3-4E77-87AC-4BDCF9976A2E}" srcId="{42552621-63CA-4978-B037-3EC255C9B055}" destId="{4E6A4BE7-15A3-4BB5-95BF-251FBF64C9F1}" srcOrd="2" destOrd="0" parTransId="{169C7D14-60D7-404B-8E2C-A1E78D5BAE0F}" sibTransId="{8EDC3FC0-2BC7-48EE-BFB2-0487CA8C2563}"/>
    <dgm:cxn modelId="{D4C6158B-8E59-4824-BC51-562FE603CD63}" type="presOf" srcId="{42552621-63CA-4978-B037-3EC255C9B055}" destId="{B39CD69D-5FE9-4CAD-883C-AD496728D242}" srcOrd="0" destOrd="0" presId="urn:microsoft.com/office/officeart/2018/5/layout/IconCircleLabelList"/>
    <dgm:cxn modelId="{CFE87D9D-B581-46D5-AB2D-FFA959A23DA2}" type="presOf" srcId="{4E6A4BE7-15A3-4BB5-95BF-251FBF64C9F1}" destId="{F80E59F3-A450-412C-8EE8-9A2E3453A217}" srcOrd="0" destOrd="0" presId="urn:microsoft.com/office/officeart/2018/5/layout/IconCircleLabelList"/>
    <dgm:cxn modelId="{07D58AA5-93C4-416F-8B91-5AE49A63244B}" srcId="{42552621-63CA-4978-B037-3EC255C9B055}" destId="{0ADC4A81-9149-4D8A-A112-99376CF92FA7}" srcOrd="4" destOrd="0" parTransId="{809856AB-9302-4175-8868-5A4689A44A0F}" sibTransId="{157F86EC-479D-492C-A051-C4E862A46B36}"/>
    <dgm:cxn modelId="{FA3EA5CE-580B-41AE-849D-5975FDCC629F}" type="presOf" srcId="{50B57DB8-9F6F-4FF3-A48F-72764C14F538}" destId="{159ABEDF-75DC-4CD8-B7B1-0B44404FD7AE}" srcOrd="0" destOrd="0" presId="urn:microsoft.com/office/officeart/2018/5/layout/IconCircleLabelList"/>
    <dgm:cxn modelId="{A4AA64CF-D6BE-45E2-A9DA-6C0A356DE3F5}" type="presOf" srcId="{0ADC4A81-9149-4D8A-A112-99376CF92FA7}" destId="{6C618BEC-620B-4388-A4A8-7B4D1C457B17}" srcOrd="0" destOrd="0" presId="urn:microsoft.com/office/officeart/2018/5/layout/IconCircleLabelList"/>
    <dgm:cxn modelId="{02E3D6D9-3C66-4CBA-BBD3-B1CB17E9A489}" srcId="{42552621-63CA-4978-B037-3EC255C9B055}" destId="{8E2F264A-137B-4CD9-9363-39969D2C7110}" srcOrd="1" destOrd="0" parTransId="{D8631163-3BF7-483A-BD05-78C90C8B372E}" sibTransId="{FA320FAB-D49C-4F5B-8FE3-6F965875CDB0}"/>
    <dgm:cxn modelId="{8EBD09EC-27D9-42E4-A4D6-B7645B43F20A}" type="presOf" srcId="{B75CC224-570A-4A97-B837-047CE208A070}" destId="{2A28AC5A-F6B3-4D77-8F5A-4C5710179047}" srcOrd="0" destOrd="0" presId="urn:microsoft.com/office/officeart/2018/5/layout/IconCircleLabelList"/>
    <dgm:cxn modelId="{823D8DF5-D063-4D5E-A906-1895371C43F0}" srcId="{42552621-63CA-4978-B037-3EC255C9B055}" destId="{50B57DB8-9F6F-4FF3-A48F-72764C14F538}" srcOrd="3" destOrd="0" parTransId="{348D3A1F-46FE-4B7E-AA5E-540800AB7643}" sibTransId="{454F1AFE-904E-4F5F-B1AB-66D9F92C4C6C}"/>
    <dgm:cxn modelId="{D98DBB74-A0DD-465B-A1DA-09DCD8CF9084}" type="presParOf" srcId="{B39CD69D-5FE9-4CAD-883C-AD496728D242}" destId="{2276DADE-6456-4B5F-B82E-6D66FE0A0B07}" srcOrd="0" destOrd="0" presId="urn:microsoft.com/office/officeart/2018/5/layout/IconCircleLabelList"/>
    <dgm:cxn modelId="{6318D48C-8FD1-4270-837E-724006C0C2AC}" type="presParOf" srcId="{2276DADE-6456-4B5F-B82E-6D66FE0A0B07}" destId="{B59C19A5-B676-472D-A1E6-99084711756F}" srcOrd="0" destOrd="0" presId="urn:microsoft.com/office/officeart/2018/5/layout/IconCircleLabelList"/>
    <dgm:cxn modelId="{9C888DA5-FB52-4943-9FDF-9EDBE0658F33}" type="presParOf" srcId="{2276DADE-6456-4B5F-B82E-6D66FE0A0B07}" destId="{E5A61021-CD1A-4493-849E-041A5E3B35B9}" srcOrd="1" destOrd="0" presId="urn:microsoft.com/office/officeart/2018/5/layout/IconCircleLabelList"/>
    <dgm:cxn modelId="{B62CDE61-9E74-492A-92EE-EBE2F4A82DFB}" type="presParOf" srcId="{2276DADE-6456-4B5F-B82E-6D66FE0A0B07}" destId="{5ECDFCEB-30DC-41F2-82D8-1368F7F05910}" srcOrd="2" destOrd="0" presId="urn:microsoft.com/office/officeart/2018/5/layout/IconCircleLabelList"/>
    <dgm:cxn modelId="{85CE2752-92A4-4957-A28E-03F6AA36772F}" type="presParOf" srcId="{2276DADE-6456-4B5F-B82E-6D66FE0A0B07}" destId="{2A28AC5A-F6B3-4D77-8F5A-4C5710179047}" srcOrd="3" destOrd="0" presId="urn:microsoft.com/office/officeart/2018/5/layout/IconCircleLabelList"/>
    <dgm:cxn modelId="{64DC3B54-10E5-456F-9168-DA96190E1902}" type="presParOf" srcId="{B39CD69D-5FE9-4CAD-883C-AD496728D242}" destId="{552AEB41-50DE-4269-97AF-FA3095F2C4B6}" srcOrd="1" destOrd="0" presId="urn:microsoft.com/office/officeart/2018/5/layout/IconCircleLabelList"/>
    <dgm:cxn modelId="{184F2B4D-39A0-455F-8F13-ED2B1E57D3AF}" type="presParOf" srcId="{B39CD69D-5FE9-4CAD-883C-AD496728D242}" destId="{0F0758FE-3305-482B-B1E0-2578140E9087}" srcOrd="2" destOrd="0" presId="urn:microsoft.com/office/officeart/2018/5/layout/IconCircleLabelList"/>
    <dgm:cxn modelId="{9145CB57-35A0-4610-AE6A-4187A4F1BBDC}" type="presParOf" srcId="{0F0758FE-3305-482B-B1E0-2578140E9087}" destId="{99687912-C040-4CE0-A072-545ED354DC93}" srcOrd="0" destOrd="0" presId="urn:microsoft.com/office/officeart/2018/5/layout/IconCircleLabelList"/>
    <dgm:cxn modelId="{FA80AE96-ADD7-46BC-8276-B70DDC06CFE5}" type="presParOf" srcId="{0F0758FE-3305-482B-B1E0-2578140E9087}" destId="{7434D697-0047-43E1-A949-4651676BAFC1}" srcOrd="1" destOrd="0" presId="urn:microsoft.com/office/officeart/2018/5/layout/IconCircleLabelList"/>
    <dgm:cxn modelId="{2DB86C33-58DC-49F7-AF09-B4EFC6A2EA1F}" type="presParOf" srcId="{0F0758FE-3305-482B-B1E0-2578140E9087}" destId="{70D72735-4146-4B61-9989-E3CD7396B5F6}" srcOrd="2" destOrd="0" presId="urn:microsoft.com/office/officeart/2018/5/layout/IconCircleLabelList"/>
    <dgm:cxn modelId="{BF1AEEF5-EA0A-413C-87B8-2194DC2641E0}" type="presParOf" srcId="{0F0758FE-3305-482B-B1E0-2578140E9087}" destId="{AC0C094A-3FA1-4C13-B9D5-5842B026EE15}" srcOrd="3" destOrd="0" presId="urn:microsoft.com/office/officeart/2018/5/layout/IconCircleLabelList"/>
    <dgm:cxn modelId="{468E3859-BF48-4A4B-80A7-1F636BE13B89}" type="presParOf" srcId="{B39CD69D-5FE9-4CAD-883C-AD496728D242}" destId="{8F1911C1-739E-4419-96D2-9F90ACA5D08D}" srcOrd="3" destOrd="0" presId="urn:microsoft.com/office/officeart/2018/5/layout/IconCircleLabelList"/>
    <dgm:cxn modelId="{DAF4D960-4CC7-469A-BEFB-61F77B5061F8}" type="presParOf" srcId="{B39CD69D-5FE9-4CAD-883C-AD496728D242}" destId="{CF3FF0BB-FEE5-491F-A01D-8F8AB0B98825}" srcOrd="4" destOrd="0" presId="urn:microsoft.com/office/officeart/2018/5/layout/IconCircleLabelList"/>
    <dgm:cxn modelId="{4A193C9D-C5DA-496B-B18A-347387DD38AB}" type="presParOf" srcId="{CF3FF0BB-FEE5-491F-A01D-8F8AB0B98825}" destId="{DDB35F8B-9482-468C-B57A-2F8F922EB782}" srcOrd="0" destOrd="0" presId="urn:microsoft.com/office/officeart/2018/5/layout/IconCircleLabelList"/>
    <dgm:cxn modelId="{2B0375F0-21A5-45F6-8245-AE6DA87A63BE}" type="presParOf" srcId="{CF3FF0BB-FEE5-491F-A01D-8F8AB0B98825}" destId="{7025BA0B-0233-49BC-8162-0DA8C209C8FF}" srcOrd="1" destOrd="0" presId="urn:microsoft.com/office/officeart/2018/5/layout/IconCircleLabelList"/>
    <dgm:cxn modelId="{4CE3651C-75A4-436A-A36F-C0B1DCB78C4A}" type="presParOf" srcId="{CF3FF0BB-FEE5-491F-A01D-8F8AB0B98825}" destId="{7FE6274A-5DDF-4F1E-808D-3A73AB9C91EB}" srcOrd="2" destOrd="0" presId="urn:microsoft.com/office/officeart/2018/5/layout/IconCircleLabelList"/>
    <dgm:cxn modelId="{2C743FCD-516D-4D86-AB92-66CCEF33511B}" type="presParOf" srcId="{CF3FF0BB-FEE5-491F-A01D-8F8AB0B98825}" destId="{F80E59F3-A450-412C-8EE8-9A2E3453A217}" srcOrd="3" destOrd="0" presId="urn:microsoft.com/office/officeart/2018/5/layout/IconCircleLabelList"/>
    <dgm:cxn modelId="{6ACDF0E1-4F50-4576-B590-5A3513CC6B11}" type="presParOf" srcId="{B39CD69D-5FE9-4CAD-883C-AD496728D242}" destId="{C7C8DBB1-99DC-4DF2-9257-7523E9DF733E}" srcOrd="5" destOrd="0" presId="urn:microsoft.com/office/officeart/2018/5/layout/IconCircleLabelList"/>
    <dgm:cxn modelId="{9740F2F4-71D6-45DC-AB37-3C12C2100E38}" type="presParOf" srcId="{B39CD69D-5FE9-4CAD-883C-AD496728D242}" destId="{87AFE5ED-396D-4023-B01E-70AAD1511DA7}" srcOrd="6" destOrd="0" presId="urn:microsoft.com/office/officeart/2018/5/layout/IconCircleLabelList"/>
    <dgm:cxn modelId="{862DC80E-FC99-4303-A1F5-F54FEA8E2743}" type="presParOf" srcId="{87AFE5ED-396D-4023-B01E-70AAD1511DA7}" destId="{E751696D-CA01-47A5-A80C-D771C34A65E1}" srcOrd="0" destOrd="0" presId="urn:microsoft.com/office/officeart/2018/5/layout/IconCircleLabelList"/>
    <dgm:cxn modelId="{0C139978-035C-40E2-B4B7-6B598BCE2A12}" type="presParOf" srcId="{87AFE5ED-396D-4023-B01E-70AAD1511DA7}" destId="{D085416E-DF7C-4BE0-922C-C1E1F1EABAB4}" srcOrd="1" destOrd="0" presId="urn:microsoft.com/office/officeart/2018/5/layout/IconCircleLabelList"/>
    <dgm:cxn modelId="{7120C662-51F1-4AFE-8C5F-727A16DED663}" type="presParOf" srcId="{87AFE5ED-396D-4023-B01E-70AAD1511DA7}" destId="{A49FD836-A1D6-4FEC-AB24-A4A23A8E3B88}" srcOrd="2" destOrd="0" presId="urn:microsoft.com/office/officeart/2018/5/layout/IconCircleLabelList"/>
    <dgm:cxn modelId="{00DB52BA-6475-402B-BF0F-A1291662E9FB}" type="presParOf" srcId="{87AFE5ED-396D-4023-B01E-70AAD1511DA7}" destId="{159ABEDF-75DC-4CD8-B7B1-0B44404FD7AE}" srcOrd="3" destOrd="0" presId="urn:microsoft.com/office/officeart/2018/5/layout/IconCircleLabelList"/>
    <dgm:cxn modelId="{FBF23ECD-C780-4BBA-9027-D80D2BAA146E}" type="presParOf" srcId="{B39CD69D-5FE9-4CAD-883C-AD496728D242}" destId="{FC0D3199-8CA0-4536-B28B-7B587D9B1F46}" srcOrd="7" destOrd="0" presId="urn:microsoft.com/office/officeart/2018/5/layout/IconCircleLabelList"/>
    <dgm:cxn modelId="{F32C08DD-E6BA-43E2-B599-5E4FC3EF9E11}" type="presParOf" srcId="{B39CD69D-5FE9-4CAD-883C-AD496728D242}" destId="{2E77744B-EDDA-470A-B9FD-278B594774FD}" srcOrd="8" destOrd="0" presId="urn:microsoft.com/office/officeart/2018/5/layout/IconCircleLabelList"/>
    <dgm:cxn modelId="{81C146D4-4835-4589-94C0-B34B36BD371E}" type="presParOf" srcId="{2E77744B-EDDA-470A-B9FD-278B594774FD}" destId="{880FCB0D-34C5-4F91-B719-C886DC6C541C}" srcOrd="0" destOrd="0" presId="urn:microsoft.com/office/officeart/2018/5/layout/IconCircleLabelList"/>
    <dgm:cxn modelId="{702E0E78-2BEF-4901-BC20-DE6C977F6315}" type="presParOf" srcId="{2E77744B-EDDA-470A-B9FD-278B594774FD}" destId="{2A0E2F65-F7C5-410E-97D8-C6FE22E8E529}" srcOrd="1" destOrd="0" presId="urn:microsoft.com/office/officeart/2018/5/layout/IconCircleLabelList"/>
    <dgm:cxn modelId="{C0E52252-666B-4D9E-9F7F-74548F729660}" type="presParOf" srcId="{2E77744B-EDDA-470A-B9FD-278B594774FD}" destId="{3FEE2D45-A959-47DF-B8B4-319C5C87F63C}" srcOrd="2" destOrd="0" presId="urn:microsoft.com/office/officeart/2018/5/layout/IconCircleLabelList"/>
    <dgm:cxn modelId="{6860B238-D733-4610-99EB-A507AD5B998D}" type="presParOf" srcId="{2E77744B-EDDA-470A-B9FD-278B594774FD}" destId="{6C618BEC-620B-4388-A4A8-7B4D1C457B17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69FC46-A668-4A5E-95C7-2C14D6C17AE5}">
      <dsp:nvSpPr>
        <dsp:cNvPr id="0" name=""/>
        <dsp:cNvSpPr/>
      </dsp:nvSpPr>
      <dsp:spPr>
        <a:xfrm>
          <a:off x="674477" y="602711"/>
          <a:ext cx="1887187" cy="1887187"/>
        </a:xfrm>
        <a:prstGeom prst="ellipse">
          <a:avLst/>
        </a:prstGeom>
        <a:solidFill>
          <a:schemeClr val="accent1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</dsp:sp>
    <dsp:sp modelId="{B1A22789-8A67-4408-B0C7-3D44516074B2}">
      <dsp:nvSpPr>
        <dsp:cNvPr id="0" name=""/>
        <dsp:cNvSpPr/>
      </dsp:nvSpPr>
      <dsp:spPr>
        <a:xfrm>
          <a:off x="1076665" y="1004899"/>
          <a:ext cx="1082812" cy="108281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760431-B9AD-4C03-AFFD-82E1FD9B59A9}">
      <dsp:nvSpPr>
        <dsp:cNvPr id="0" name=""/>
        <dsp:cNvSpPr/>
      </dsp:nvSpPr>
      <dsp:spPr>
        <a:xfrm>
          <a:off x="71196" y="3077712"/>
          <a:ext cx="3093750" cy="85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2800" kern="1200" dirty="0"/>
            <a:t>Niet iedereen heeft het ingeleverd </a:t>
          </a:r>
          <a:r>
            <a:rPr lang="nl-NL" sz="2800" kern="1200" dirty="0">
              <a:sym typeface="Wingdings" panose="05000000000000000000" pitchFamily="2" charset="2"/>
            </a:rPr>
            <a:t></a:t>
          </a:r>
          <a:endParaRPr lang="en-US" sz="2800" kern="1200" dirty="0"/>
        </a:p>
      </dsp:txBody>
      <dsp:txXfrm>
        <a:off x="71196" y="3077712"/>
        <a:ext cx="3093750" cy="855000"/>
      </dsp:txXfrm>
    </dsp:sp>
    <dsp:sp modelId="{E45A02AC-A459-4761-8F7F-2EC729BA7A8F}">
      <dsp:nvSpPr>
        <dsp:cNvPr id="0" name=""/>
        <dsp:cNvSpPr/>
      </dsp:nvSpPr>
      <dsp:spPr>
        <a:xfrm>
          <a:off x="4309634" y="602711"/>
          <a:ext cx="1887187" cy="1887187"/>
        </a:xfrm>
        <a:prstGeom prst="ellipse">
          <a:avLst/>
        </a:prstGeom>
        <a:solidFill>
          <a:schemeClr val="accent1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</dsp:sp>
    <dsp:sp modelId="{C2D5B2AB-FA99-4B94-972B-A7AAD4416E42}">
      <dsp:nvSpPr>
        <dsp:cNvPr id="0" name=""/>
        <dsp:cNvSpPr/>
      </dsp:nvSpPr>
      <dsp:spPr>
        <a:xfrm>
          <a:off x="4711821" y="1004899"/>
          <a:ext cx="1082812" cy="108281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80FF66-CA59-4F6A-8469-4E67EFE4C128}">
      <dsp:nvSpPr>
        <dsp:cNvPr id="0" name=""/>
        <dsp:cNvSpPr/>
      </dsp:nvSpPr>
      <dsp:spPr>
        <a:xfrm>
          <a:off x="3706353" y="3077712"/>
          <a:ext cx="3093750" cy="85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644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3700" kern="1200"/>
            <a:t>Goed gemaakt</a:t>
          </a:r>
          <a:endParaRPr lang="en-US" sz="3700" kern="1200"/>
        </a:p>
      </dsp:txBody>
      <dsp:txXfrm>
        <a:off x="3706353" y="3077712"/>
        <a:ext cx="3093750" cy="855000"/>
      </dsp:txXfrm>
    </dsp:sp>
    <dsp:sp modelId="{F487FA89-5321-44D6-BDAD-D7CAB1005B8C}">
      <dsp:nvSpPr>
        <dsp:cNvPr id="0" name=""/>
        <dsp:cNvSpPr/>
      </dsp:nvSpPr>
      <dsp:spPr>
        <a:xfrm>
          <a:off x="7944790" y="602711"/>
          <a:ext cx="1887187" cy="1887187"/>
        </a:xfrm>
        <a:prstGeom prst="ellipse">
          <a:avLst/>
        </a:prstGeom>
        <a:solidFill>
          <a:schemeClr val="accent1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</dsp:sp>
    <dsp:sp modelId="{2F47723B-F823-4C73-967B-50BD92197B15}">
      <dsp:nvSpPr>
        <dsp:cNvPr id="0" name=""/>
        <dsp:cNvSpPr/>
      </dsp:nvSpPr>
      <dsp:spPr>
        <a:xfrm>
          <a:off x="8346978" y="1004899"/>
          <a:ext cx="1082812" cy="108281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B470B3-1838-4FD3-9BFA-B89C76B13AC9}">
      <dsp:nvSpPr>
        <dsp:cNvPr id="0" name=""/>
        <dsp:cNvSpPr/>
      </dsp:nvSpPr>
      <dsp:spPr>
        <a:xfrm>
          <a:off x="7341509" y="3077712"/>
          <a:ext cx="3093750" cy="85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644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3700" kern="1200"/>
            <a:t>Morgen nieuwe opdracht</a:t>
          </a:r>
          <a:endParaRPr lang="en-US" sz="3700" kern="1200"/>
        </a:p>
      </dsp:txBody>
      <dsp:txXfrm>
        <a:off x="7341509" y="3077712"/>
        <a:ext cx="3093750" cy="855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9C19A5-B676-472D-A1E6-99084711756F}">
      <dsp:nvSpPr>
        <dsp:cNvPr id="0" name=""/>
        <dsp:cNvSpPr/>
      </dsp:nvSpPr>
      <dsp:spPr>
        <a:xfrm>
          <a:off x="474228" y="1187711"/>
          <a:ext cx="1098000" cy="1098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A61021-CD1A-4493-849E-041A5E3B35B9}">
      <dsp:nvSpPr>
        <dsp:cNvPr id="0" name=""/>
        <dsp:cNvSpPr/>
      </dsp:nvSpPr>
      <dsp:spPr>
        <a:xfrm>
          <a:off x="708228" y="1421711"/>
          <a:ext cx="630000" cy="63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28AC5A-F6B3-4D77-8F5A-4C5710179047}">
      <dsp:nvSpPr>
        <dsp:cNvPr id="0" name=""/>
        <dsp:cNvSpPr/>
      </dsp:nvSpPr>
      <dsp:spPr>
        <a:xfrm>
          <a:off x="123228" y="2627711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2200" kern="1200" dirty="0"/>
            <a:t>Maken opdracht 28, 29, 31 en 32</a:t>
          </a:r>
          <a:endParaRPr lang="en-US" sz="2200" kern="1200" dirty="0"/>
        </a:p>
      </dsp:txBody>
      <dsp:txXfrm>
        <a:off x="123228" y="2627711"/>
        <a:ext cx="1800000" cy="720000"/>
      </dsp:txXfrm>
    </dsp:sp>
    <dsp:sp modelId="{99687912-C040-4CE0-A072-545ED354DC93}">
      <dsp:nvSpPr>
        <dsp:cNvPr id="0" name=""/>
        <dsp:cNvSpPr/>
      </dsp:nvSpPr>
      <dsp:spPr>
        <a:xfrm>
          <a:off x="2589228" y="1187711"/>
          <a:ext cx="1098000" cy="10980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34D697-0047-43E1-A949-4651676BAFC1}">
      <dsp:nvSpPr>
        <dsp:cNvPr id="0" name=""/>
        <dsp:cNvSpPr/>
      </dsp:nvSpPr>
      <dsp:spPr>
        <a:xfrm>
          <a:off x="2823228" y="1421711"/>
          <a:ext cx="630000" cy="63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0C094A-3FA1-4C13-B9D5-5842B026EE15}">
      <dsp:nvSpPr>
        <dsp:cNvPr id="0" name=""/>
        <dsp:cNvSpPr/>
      </dsp:nvSpPr>
      <dsp:spPr>
        <a:xfrm>
          <a:off x="2238228" y="2627711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2200" kern="1200" dirty="0"/>
            <a:t>15min de tijd</a:t>
          </a:r>
          <a:endParaRPr lang="en-US" sz="2200" kern="1200" dirty="0"/>
        </a:p>
      </dsp:txBody>
      <dsp:txXfrm>
        <a:off x="2238228" y="2627711"/>
        <a:ext cx="1800000" cy="720000"/>
      </dsp:txXfrm>
    </dsp:sp>
    <dsp:sp modelId="{DDB35F8B-9482-468C-B57A-2F8F922EB782}">
      <dsp:nvSpPr>
        <dsp:cNvPr id="0" name=""/>
        <dsp:cNvSpPr/>
      </dsp:nvSpPr>
      <dsp:spPr>
        <a:xfrm>
          <a:off x="4704228" y="1187711"/>
          <a:ext cx="1098000" cy="10980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25BA0B-0233-49BC-8162-0DA8C209C8FF}">
      <dsp:nvSpPr>
        <dsp:cNvPr id="0" name=""/>
        <dsp:cNvSpPr/>
      </dsp:nvSpPr>
      <dsp:spPr>
        <a:xfrm>
          <a:off x="4938228" y="1421711"/>
          <a:ext cx="630000" cy="63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0E59F3-A450-412C-8EE8-9A2E3453A217}">
      <dsp:nvSpPr>
        <dsp:cNvPr id="0" name=""/>
        <dsp:cNvSpPr/>
      </dsp:nvSpPr>
      <dsp:spPr>
        <a:xfrm>
          <a:off x="4353228" y="2627711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2200" kern="1200"/>
            <a:t>Je moet de vergadering verlaten</a:t>
          </a:r>
          <a:endParaRPr lang="en-US" sz="2200" kern="1200"/>
        </a:p>
      </dsp:txBody>
      <dsp:txXfrm>
        <a:off x="4353228" y="2627711"/>
        <a:ext cx="1800000" cy="720000"/>
      </dsp:txXfrm>
    </dsp:sp>
    <dsp:sp modelId="{E751696D-CA01-47A5-A80C-D771C34A65E1}">
      <dsp:nvSpPr>
        <dsp:cNvPr id="0" name=""/>
        <dsp:cNvSpPr/>
      </dsp:nvSpPr>
      <dsp:spPr>
        <a:xfrm>
          <a:off x="6819228" y="1187711"/>
          <a:ext cx="1098000" cy="109800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85416E-DF7C-4BE0-922C-C1E1F1EABAB4}">
      <dsp:nvSpPr>
        <dsp:cNvPr id="0" name=""/>
        <dsp:cNvSpPr/>
      </dsp:nvSpPr>
      <dsp:spPr>
        <a:xfrm>
          <a:off x="7053228" y="1421711"/>
          <a:ext cx="630000" cy="63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9ABEDF-75DC-4CD8-B7B1-0B44404FD7AE}">
      <dsp:nvSpPr>
        <dsp:cNvPr id="0" name=""/>
        <dsp:cNvSpPr/>
      </dsp:nvSpPr>
      <dsp:spPr>
        <a:xfrm>
          <a:off x="6468228" y="2627711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2200" kern="1200" dirty="0"/>
            <a:t>Heb je een vraag? Kom terug in de vergadering</a:t>
          </a:r>
          <a:endParaRPr lang="en-US" sz="2200" kern="1200" dirty="0"/>
        </a:p>
      </dsp:txBody>
      <dsp:txXfrm>
        <a:off x="6468228" y="2627711"/>
        <a:ext cx="1800000" cy="720000"/>
      </dsp:txXfrm>
    </dsp:sp>
    <dsp:sp modelId="{880FCB0D-34C5-4F91-B719-C886DC6C541C}">
      <dsp:nvSpPr>
        <dsp:cNvPr id="0" name=""/>
        <dsp:cNvSpPr/>
      </dsp:nvSpPr>
      <dsp:spPr>
        <a:xfrm>
          <a:off x="8934228" y="1187711"/>
          <a:ext cx="1098000" cy="109800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0E2F65-F7C5-410E-97D8-C6FE22E8E529}">
      <dsp:nvSpPr>
        <dsp:cNvPr id="0" name=""/>
        <dsp:cNvSpPr/>
      </dsp:nvSpPr>
      <dsp:spPr>
        <a:xfrm>
          <a:off x="9168228" y="1421711"/>
          <a:ext cx="630000" cy="6300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618BEC-620B-4388-A4A8-7B4D1C457B17}">
      <dsp:nvSpPr>
        <dsp:cNvPr id="0" name=""/>
        <dsp:cNvSpPr/>
      </dsp:nvSpPr>
      <dsp:spPr>
        <a:xfrm>
          <a:off x="8583228" y="2627711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2200" kern="1200"/>
            <a:t>Ben je klaar ? Rest van de tijd = pauze</a:t>
          </a:r>
          <a:endParaRPr lang="en-US" sz="2200" kern="1200"/>
        </a:p>
      </dsp:txBody>
      <dsp:txXfrm>
        <a:off x="8583228" y="2627711"/>
        <a:ext cx="18000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315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203C46-BAE6-4B92-AFF4-5F4F6B46A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AD59157-B2A7-4042-BF01-9611641296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7E5A3C8-26E8-4FE6-A9D5-5ECF8266C8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E6E77E5-9A1B-4B2A-B1FD-CE4D4B9FE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20CF8-3635-4F53-92E6-CCABD12B20FF}" type="datetimeFigureOut">
              <a:rPr lang="nl-NL" smtClean="0"/>
              <a:t>6-1-2021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87797DD-4A10-4366-96F2-3C684D57A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4DA6984-543B-499D-B180-CF5691087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3C219-13A2-494B-9143-3FDF492B3C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3605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F5B950-FAE9-4C6E-A8EE-03784DA3C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E67C5FC6-178D-493A-A82F-48DEF4EACD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DC375AF-278D-41CD-A7FC-DC5E99C873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88F8EC5-8742-4277-87C3-C750AD610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20CF8-3635-4F53-92E6-CCABD12B20FF}" type="datetimeFigureOut">
              <a:rPr lang="nl-NL" smtClean="0"/>
              <a:t>6-1-2021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7DFE562-FBFA-4B8F-9CC6-25A074D7F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D2C9359-1D3A-4E68-B9D6-5009C82FD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3C219-13A2-494B-9143-3FDF492B3C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5857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8D6A40-95FD-4128-B564-8D92644C7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A30F257-8259-4AA1-BB3B-36A3BD68F3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250716E-64B5-4534-92A6-8BFECB97A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20CF8-3635-4F53-92E6-CCABD12B20FF}" type="datetimeFigureOut">
              <a:rPr lang="nl-NL" smtClean="0"/>
              <a:t>6-1-2021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894DF2D-6552-407B-828B-AB126FB9D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A86D9F9-9804-46ED-A405-AEF6A771E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3C219-13A2-494B-9143-3FDF492B3C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74124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323DA780-E47E-47AD-B44C-4F5FEEBBB0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072AAFF-7FA5-49EA-BB9C-BAC0B515C7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EB0C90A-8D8E-462D-BB54-EBB6A3E34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20CF8-3635-4F53-92E6-CCABD12B20FF}" type="datetimeFigureOut">
              <a:rPr lang="nl-NL" smtClean="0"/>
              <a:t>6-1-2021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C8384CF-1E06-424A-8F08-00F79E77E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DCB1AF9-8E9D-4676-ACCA-2114419D5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3C219-13A2-494B-9143-3FDF492B3C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1345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E1E94D-0973-4B50-967F-EDCD278EE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B08C12E-B4CC-403C-9335-7AF9B3D174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890EE36-D777-4ADA-BB00-E557F43EC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20CF8-3635-4F53-92E6-CCABD12B20FF}" type="datetimeFigureOut">
              <a:rPr lang="nl-NL" smtClean="0"/>
              <a:t>6-1-2021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8FA4572-39B8-4E62-9658-37BB03E50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911EF15-0DDB-4401-8152-10AE93B4E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3C219-13A2-494B-9143-3FDF492B3C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85707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2FC026-C41E-4FBA-A9D9-CFFD545E8A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9C33798-A618-4DC5-A381-872FF1511E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5511CFA-B31A-439C-9CA2-6B2A108AD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20CF8-3635-4F53-92E6-CCABD12B20FF}" type="datetimeFigureOut">
              <a:rPr lang="nl-NL" smtClean="0"/>
              <a:t>6-1-2021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25EAFD9-D21B-4A0C-A78A-E9F4BC03B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69355A9-FEDA-4041-A19D-A90C3D499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3C219-13A2-494B-9143-3FDF492B3C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5424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E1E94D-0973-4B50-967F-EDCD278EE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B08C12E-B4CC-403C-9335-7AF9B3D174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890EE36-D777-4ADA-BB00-E557F43EC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20CF8-3635-4F53-92E6-CCABD12B20FF}" type="datetimeFigureOut">
              <a:rPr lang="nl-NL" smtClean="0"/>
              <a:t>6-1-2021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8FA4572-39B8-4E62-9658-37BB03E50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911EF15-0DDB-4401-8152-10AE93B4E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3C219-13A2-494B-9143-3FDF492B3C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8857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C74E95-D1D8-4456-9ED4-D1E886F7C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817FB6D-072E-424A-806A-7D90CE47EB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9CA0BC7-15F3-4D1A-927E-8F29157D7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20CF8-3635-4F53-92E6-CCABD12B20FF}" type="datetimeFigureOut">
              <a:rPr lang="nl-NL" smtClean="0"/>
              <a:t>6-1-2021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9C014EF-C73B-490B-9C9E-E4C07DB8A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A1A307E-7F05-468D-A8E7-254FA649E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3C219-13A2-494B-9143-3FDF492B3C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3524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C03230-5BC4-4A7B-9DBB-2FC046DCA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FD9B3D6-9464-40B9-AA3E-67BE7548CD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146B519-9797-4374-AD15-0DF30A7F43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FF6F387-AD50-41B1-8324-6BB8ECBCA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20CF8-3635-4F53-92E6-CCABD12B20FF}" type="datetimeFigureOut">
              <a:rPr lang="nl-NL" smtClean="0"/>
              <a:t>6-1-2021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D62A2A6-44C9-4C77-8F64-B5509404F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64855A7-0119-4E86-8F4D-861140C7C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3C219-13A2-494B-9143-3FDF492B3C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6902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C2064B-1D05-4BD8-83BD-09EF601E6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B8BC4CA-111A-4106-8D2C-2A9C6036C7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E02B29B-C141-4453-A129-121C1F3CC1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78607D9F-0D1F-41DB-925C-B31BF94B50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65E88357-5A4A-4774-90BA-7B064208C2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0B1769ED-0CD2-4E2C-86FF-61493F34C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20CF8-3635-4F53-92E6-CCABD12B20FF}" type="datetimeFigureOut">
              <a:rPr lang="nl-NL" smtClean="0"/>
              <a:t>6-1-2021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12EFA18A-3EA5-4DC5-841D-C9A74D63D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47FD9DEB-8033-472D-8FC5-27AF86B7D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3C219-13A2-494B-9143-3FDF492B3C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9091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452649-0835-439A-A85D-721D78F41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EE035BE3-09BE-4195-954F-07208B117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20CF8-3635-4F53-92E6-CCABD12B20FF}" type="datetimeFigureOut">
              <a:rPr lang="nl-NL" smtClean="0"/>
              <a:t>6-1-2021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E57AFE0-9A79-4C95-A0B9-7FDBB1292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6B7798A4-1194-40AC-AC2E-B39E7BCA3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3C219-13A2-494B-9143-3FDF492B3C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4355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D89F1D52-328F-4D3D-AE8C-B2167B70C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20CF8-3635-4F53-92E6-CCABD12B20FF}" type="datetimeFigureOut">
              <a:rPr lang="nl-NL" smtClean="0"/>
              <a:t>6-1-2021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D49BDA6D-AE9F-42EB-A5F3-09C5216A8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B429C98-57D0-4C34-A869-0FEAC76C9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3C219-13A2-494B-9143-3FDF492B3C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79278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1/6/2021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411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6" r:id="rId2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ABC387D6-DB45-4CEA-BD96-7165E1084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688126B-E73C-45CC-9E89-78349C5778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22B2551-1B54-4A76-8DF0-77D93A6C97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20CF8-3635-4F53-92E6-CCABD12B20FF}" type="datetimeFigureOut">
              <a:rPr lang="nl-NL" smtClean="0"/>
              <a:t>6-1-2021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B82B2FB-BC08-4934-8D7F-36934D5B72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9D5592A-0884-4BDE-AF21-076F932909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3C219-13A2-494B-9143-3FDF492B3C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1658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ivecloud.online/nl/analog-timer?uid=5e583daf6f1ceded0b1799d9ea527279&amp;slide=1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657F69E0-C4B0-4BEC-A689-4F8D877F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68358D9-E884-47FE-8C4A-7DA03071409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r="-1" b="15708"/>
          <a:stretch/>
        </p:blipFill>
        <p:spPr>
          <a:xfrm>
            <a:off x="20" y="10"/>
            <a:ext cx="12188930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9E74690F-471E-4713-9C25-FC7995B547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63240"/>
          </a:xfrm>
        </p:spPr>
        <p:txBody>
          <a:bodyPr>
            <a:normAutofit/>
          </a:bodyPr>
          <a:lstStyle/>
          <a:p>
            <a:pPr algn="ctr"/>
            <a:r>
              <a:rPr lang="nl-NL" sz="10800"/>
              <a:t>Wiskunde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65FB055-A6CE-432C-A36E-CA1490CF2C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4599432"/>
            <a:ext cx="9144000" cy="1536192"/>
          </a:xfrm>
        </p:spPr>
        <p:txBody>
          <a:bodyPr>
            <a:normAutofit/>
          </a:bodyPr>
          <a:lstStyle/>
          <a:p>
            <a:pPr algn="ctr"/>
            <a:r>
              <a:rPr lang="nl-NL" sz="3200" dirty="0"/>
              <a:t>Hoofdstuk 4</a:t>
            </a:r>
          </a:p>
        </p:txBody>
      </p:sp>
      <p:sp>
        <p:nvSpPr>
          <p:cNvPr id="22" name="Rectangle 6">
            <a:extLst>
              <a:ext uri="{FF2B5EF4-FFF2-40B4-BE49-F238E27FC236}">
                <a16:creationId xmlns:a16="http://schemas.microsoft.com/office/drawing/2014/main" id="{9F6380B4-6A1C-481E-8408-B4E6C75B9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36862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8593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16">
            <a:extLst>
              <a:ext uri="{FF2B5EF4-FFF2-40B4-BE49-F238E27FC236}">
                <a16:creationId xmlns:a16="http://schemas.microsoft.com/office/drawing/2014/main" id="{1CD81A2A-6ED4-4EF4-A14C-912D31E14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689458E-8922-483D-9DA6-D6E0ADE46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393361" cy="1325563"/>
          </a:xfrm>
        </p:spPr>
        <p:txBody>
          <a:bodyPr>
            <a:normAutofit/>
          </a:bodyPr>
          <a:lstStyle/>
          <a:p>
            <a:r>
              <a:rPr lang="nl-NL" sz="4800" dirty="0">
                <a:solidFill>
                  <a:prstClr val="black"/>
                </a:solidFill>
                <a:latin typeface="Modern Love"/>
              </a:rPr>
              <a:t>Evaluatie</a:t>
            </a:r>
            <a:endParaRPr lang="nl-NL" sz="4800" dirty="0"/>
          </a:p>
        </p:txBody>
      </p:sp>
      <p:sp>
        <p:nvSpPr>
          <p:cNvPr id="24" name="Freeform: Shape 18">
            <a:extLst>
              <a:ext uri="{FF2B5EF4-FFF2-40B4-BE49-F238E27FC236}">
                <a16:creationId xmlns:a16="http://schemas.microsoft.com/office/drawing/2014/main" id="{1661932C-CA15-4E17-B115-FAE7CBEE4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00361F1-A2AC-45CD-BB43-1D7E5AB658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393361" cy="4351338"/>
          </a:xfrm>
        </p:spPr>
        <p:txBody>
          <a:bodyPr>
            <a:normAutofit/>
          </a:bodyPr>
          <a:lstStyle/>
          <a:p>
            <a:pPr lvl="0">
              <a:lnSpc>
                <a:spcPct val="110000"/>
              </a:lnSpc>
              <a:buFontTx/>
              <a:buChar char="-"/>
            </a:pPr>
            <a:r>
              <a:rPr lang="nl-NL" sz="3200" dirty="0">
                <a:solidFill>
                  <a:prstClr val="black"/>
                </a:solidFill>
                <a:latin typeface="The Hand"/>
              </a:rPr>
              <a:t>Vul via de link die nu in de chat komt in wat je van de les vond en wat er anders moet </a:t>
            </a:r>
            <a:r>
              <a:rPr lang="nl-NL" sz="3200" dirty="0">
                <a:solidFill>
                  <a:prstClr val="black"/>
                </a:solidFill>
                <a:latin typeface="The Hand"/>
                <a:sym typeface="Wingdings" panose="05000000000000000000" pitchFamily="2" charset="2"/>
              </a:rPr>
              <a:t></a:t>
            </a:r>
            <a:endParaRPr lang="nl-NL" sz="3200" dirty="0">
              <a:solidFill>
                <a:prstClr val="black"/>
              </a:solidFill>
              <a:latin typeface="The Hand"/>
            </a:endParaRPr>
          </a:p>
          <a:p>
            <a:pPr lvl="0">
              <a:lnSpc>
                <a:spcPct val="110000"/>
              </a:lnSpc>
              <a:buFontTx/>
              <a:buChar char="-"/>
            </a:pPr>
            <a:endParaRPr lang="nl-NL" sz="3200" dirty="0">
              <a:solidFill>
                <a:prstClr val="black"/>
              </a:solidFill>
              <a:latin typeface="The Hand"/>
            </a:endParaRPr>
          </a:p>
          <a:p>
            <a:pPr lvl="0">
              <a:lnSpc>
                <a:spcPct val="110000"/>
              </a:lnSpc>
              <a:buFontTx/>
              <a:buChar char="-"/>
            </a:pPr>
            <a:r>
              <a:rPr lang="nl-NL" sz="3200" dirty="0">
                <a:solidFill>
                  <a:prstClr val="black"/>
                </a:solidFill>
                <a:latin typeface="The Hand"/>
              </a:rPr>
              <a:t>Bedankt en tot morgen !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590ADD5-9383-4D3D-9047-3DA2593CC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540822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Graphic 6" descr="Groepssucces">
            <a:extLst>
              <a:ext uri="{FF2B5EF4-FFF2-40B4-BE49-F238E27FC236}">
                <a16:creationId xmlns:a16="http://schemas.microsoft.com/office/drawing/2014/main" id="{59AEDE8A-6A03-41AD-964C-BCB5A99876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7887184" y="1216485"/>
            <a:ext cx="3781051" cy="3781051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</p:spPr>
      </p:pic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DABE3E45-88CF-45D8-8D40-C773324D9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49CD1692-827B-4C8D-B4A1-134FD04CF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B91ECDA9-56DC-4270-8F33-01C5637B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6580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75F47824-961D-465D-84F9-EAE11BC61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FEC9DA3E-C1D7-472D-B7C0-F71AE41F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4462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1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9ED4F3F-5C71-4163-81CC-4A470B1CCD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6" y="673770"/>
            <a:ext cx="3644489" cy="241448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5600">
                <a:solidFill>
                  <a:schemeClr val="bg1"/>
                </a:solidFill>
              </a:rPr>
              <a:t>Wat gaan we doen ?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6F910D6-E0FC-4778-8BCA-55BB8FF239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5999" y="882315"/>
            <a:ext cx="5254754" cy="5294647"/>
          </a:xfrm>
        </p:spPr>
        <p:txBody>
          <a:bodyPr vert="horz" lIns="91440" tIns="45720" rIns="91440" bIns="45720" rtlCol="0">
            <a:normAutofit/>
          </a:bodyPr>
          <a:lstStyle/>
          <a:p>
            <a:pPr marL="457200" indent="-228600">
              <a:buFont typeface="Arial" panose="020B0604020202020204" pitchFamily="34" charset="0"/>
              <a:buChar char="•"/>
            </a:pPr>
            <a:r>
              <a:rPr lang="en-US" sz="3600" dirty="0" err="1"/>
              <a:t>Inleveropdracht</a:t>
            </a:r>
            <a:endParaRPr lang="en-US" sz="3600" dirty="0"/>
          </a:p>
          <a:p>
            <a:pPr marL="457200" indent="-228600">
              <a:buFont typeface="Arial" panose="020B0604020202020204" pitchFamily="34" charset="0"/>
              <a:buChar char="•"/>
            </a:pPr>
            <a:r>
              <a:rPr lang="en-US" sz="3600" dirty="0" err="1"/>
              <a:t>Hoeken</a:t>
            </a:r>
            <a:r>
              <a:rPr lang="en-US" sz="3600" dirty="0"/>
              <a:t> </a:t>
            </a:r>
            <a:r>
              <a:rPr lang="en-US" sz="3600" dirty="0" err="1"/>
              <a:t>tekenen</a:t>
            </a:r>
            <a:endParaRPr lang="en-US" sz="3600" dirty="0"/>
          </a:p>
          <a:p>
            <a:pPr marL="457200" indent="-228600">
              <a:buFont typeface="Arial" panose="020B0604020202020204" pitchFamily="34" charset="0"/>
              <a:buChar char="•"/>
            </a:pPr>
            <a:r>
              <a:rPr lang="en-US" sz="3600" dirty="0" err="1"/>
              <a:t>Driehoeken</a:t>
            </a:r>
            <a:r>
              <a:rPr lang="en-US" sz="3600" dirty="0"/>
              <a:t> </a:t>
            </a:r>
            <a:r>
              <a:rPr lang="en-US" sz="3600" dirty="0" err="1"/>
              <a:t>tekenen</a:t>
            </a:r>
            <a:endParaRPr lang="en-US" sz="3600" dirty="0"/>
          </a:p>
          <a:p>
            <a:pPr marL="457200" indent="-228600">
              <a:buFont typeface="Arial" panose="020B0604020202020204" pitchFamily="34" charset="0"/>
              <a:buChar char="•"/>
            </a:pPr>
            <a:r>
              <a:rPr lang="en-US" sz="3600" dirty="0" err="1"/>
              <a:t>Overstaande</a:t>
            </a:r>
            <a:r>
              <a:rPr lang="en-US" sz="3600" dirty="0"/>
              <a:t> </a:t>
            </a:r>
            <a:r>
              <a:rPr lang="en-US" sz="3600" dirty="0" err="1"/>
              <a:t>hoeken</a:t>
            </a:r>
            <a:endParaRPr lang="en-US" sz="3600" dirty="0"/>
          </a:p>
          <a:p>
            <a:pPr marL="457200" indent="-228600">
              <a:buFont typeface="Arial" panose="020B0604020202020204" pitchFamily="34" charset="0"/>
              <a:buChar char="•"/>
            </a:pPr>
            <a:r>
              <a:rPr lang="en-US" sz="3600" dirty="0" err="1"/>
              <a:t>Hoeken</a:t>
            </a:r>
            <a:r>
              <a:rPr lang="en-US" sz="3600" dirty="0"/>
              <a:t> </a:t>
            </a:r>
            <a:r>
              <a:rPr lang="en-US" sz="3600" dirty="0" err="1"/>
              <a:t>berekenen</a:t>
            </a:r>
            <a:endParaRPr lang="en-US" sz="3600" dirty="0"/>
          </a:p>
          <a:p>
            <a:pPr marL="457200" indent="-228600">
              <a:buFont typeface="Arial" panose="020B0604020202020204" pitchFamily="34" charset="0"/>
              <a:buChar char="•"/>
            </a:pPr>
            <a:r>
              <a:rPr lang="en-US" sz="3600" dirty="0" err="1"/>
              <a:t>Thuiswerk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34186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C10836-401A-4EC3-958A-52DBC8717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34643"/>
            <a:ext cx="10509504" cy="1332231"/>
          </a:xfrm>
        </p:spPr>
        <p:txBody>
          <a:bodyPr anchor="ctr">
            <a:normAutofit/>
          </a:bodyPr>
          <a:lstStyle/>
          <a:p>
            <a:r>
              <a:rPr lang="nl-NL" dirty="0"/>
              <a:t>Inleveropdracht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2DC3BDA4-5AD4-4D02-A6CC-CC2AD9B78D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9231935"/>
              </p:ext>
            </p:extLst>
          </p:nvPr>
        </p:nvGraphicFramePr>
        <p:xfrm>
          <a:off x="838200" y="1737360"/>
          <a:ext cx="10506456" cy="4535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43823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7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9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1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5E2D870-7857-457D-9C9B-4DAB0222E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6" y="673770"/>
            <a:ext cx="3644489" cy="2414488"/>
          </a:xfrm>
        </p:spPr>
        <p:txBody>
          <a:bodyPr anchor="t">
            <a:normAutofit/>
          </a:bodyPr>
          <a:lstStyle/>
          <a:p>
            <a:r>
              <a:rPr lang="nl-NL" sz="6600">
                <a:solidFill>
                  <a:schemeClr val="bg1"/>
                </a:solidFill>
              </a:rPr>
              <a:t>Driehoek tekenen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9E050F6-7535-4857-ADC5-EBCC9638B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882315"/>
            <a:ext cx="5254754" cy="52946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Drie manieren:</a:t>
            </a:r>
          </a:p>
          <a:p>
            <a:pPr marL="514350" indent="-514350">
              <a:buAutoNum type="arabicPeriod"/>
            </a:pPr>
            <a:r>
              <a:rPr lang="nl-NL" dirty="0"/>
              <a:t>Gegeven: 3 lengtes	   </a:t>
            </a:r>
          </a:p>
          <a:p>
            <a:pPr marL="0" indent="0">
              <a:buNone/>
            </a:pPr>
            <a:r>
              <a:rPr lang="nl-NL" dirty="0"/>
              <a:t>Nodig: passer en geodriehoek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nl-NL" dirty="0"/>
              <a:t>Gegeven: 2 lengtes en 1 hoek </a:t>
            </a:r>
          </a:p>
          <a:p>
            <a:pPr marL="0" indent="0">
              <a:buNone/>
            </a:pPr>
            <a:r>
              <a:rPr lang="nl-NL" dirty="0"/>
              <a:t>Nodig: Geodriehoek (en passer)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nl-NL" dirty="0"/>
              <a:t>Gegeven: 2 hoeken en 1 lengte </a:t>
            </a:r>
          </a:p>
          <a:p>
            <a:pPr marL="0" indent="0">
              <a:buNone/>
            </a:pPr>
            <a:r>
              <a:rPr lang="nl-NL" dirty="0"/>
              <a:t>Nodig: Geodriehoek</a:t>
            </a:r>
          </a:p>
        </p:txBody>
      </p:sp>
    </p:spTree>
    <p:extLst>
      <p:ext uri="{BB962C8B-B14F-4D97-AF65-F5344CB8AC3E}">
        <p14:creationId xmlns:p14="http://schemas.microsoft.com/office/powerpoint/2010/main" val="5552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DE8DC2-4414-4444-9AC3-A193D9334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Opdrachtje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kstvak 3">
                <a:extLst>
                  <a:ext uri="{FF2B5EF4-FFF2-40B4-BE49-F238E27FC236}">
                    <a16:creationId xmlns:a16="http://schemas.microsoft.com/office/drawing/2014/main" id="{60FCD502-F8E9-489F-982E-584C8A72EC9C}"/>
                  </a:ext>
                </a:extLst>
              </p:cNvPr>
              <p:cNvSpPr txBox="1"/>
              <p:nvPr/>
            </p:nvSpPr>
            <p:spPr>
              <a:xfrm>
                <a:off x="604520" y="1690688"/>
                <a:ext cx="5815013" cy="523220"/>
              </a:xfrm>
              <a:prstGeom prst="rect">
                <a:avLst/>
              </a:prstGeom>
              <a:ln w="28575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nl-NL" sz="2800" dirty="0"/>
                  <a:t>Teken driehoek ABC met AB = 4 cm, </a:t>
                </a:r>
                <a14:m>
                  <m:oMath xmlns:m="http://schemas.openxmlformats.org/officeDocument/2006/math">
                    <m:r>
                      <a:rPr lang="nl-NL" sz="2800" i="1">
                        <a:solidFill>
                          <a:schemeClr val="tx1">
                            <a:alpha val="8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nl-NL" sz="2800" i="1">
                        <a:solidFill>
                          <a:schemeClr val="tx1">
                            <a:alpha val="8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nl-NL" sz="2800" dirty="0"/>
                  <a:t> = 90˚ en </a:t>
                </a:r>
                <a14:m>
                  <m:oMath xmlns:m="http://schemas.openxmlformats.org/officeDocument/2006/math">
                    <m:r>
                      <a:rPr lang="nl-NL" sz="2800" i="1">
                        <a:solidFill>
                          <a:schemeClr val="tx1">
                            <a:alpha val="8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nl-NL" sz="2800" b="0" i="1" smtClean="0">
                        <a:solidFill>
                          <a:schemeClr val="tx1">
                            <a:alpha val="8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nl-NL" sz="2800" dirty="0"/>
                  <a:t> = 50˚ </a:t>
                </a:r>
              </a:p>
            </p:txBody>
          </p:sp>
        </mc:Choice>
        <mc:Fallback xmlns="">
          <p:sp>
            <p:nvSpPr>
              <p:cNvPr id="4" name="Tekstvak 3">
                <a:extLst>
                  <a:ext uri="{FF2B5EF4-FFF2-40B4-BE49-F238E27FC236}">
                    <a16:creationId xmlns:a16="http://schemas.microsoft.com/office/drawing/2014/main" id="{60FCD502-F8E9-489F-982E-584C8A72EC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520" y="1690688"/>
                <a:ext cx="5815013" cy="523220"/>
              </a:xfrm>
              <a:prstGeom prst="rect">
                <a:avLst/>
              </a:prstGeom>
              <a:blipFill>
                <a:blip r:embed="rId2"/>
                <a:stretch>
                  <a:fillRect l="-1877" t="-9890" r="-1147" b="-26374"/>
                </a:stretch>
              </a:blipFill>
              <a:ln w="28575"/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kstvak 4">
            <a:extLst>
              <a:ext uri="{FF2B5EF4-FFF2-40B4-BE49-F238E27FC236}">
                <a16:creationId xmlns:a16="http://schemas.microsoft.com/office/drawing/2014/main" id="{960EFA70-EBE0-4B02-9688-0EC72E389FC1}"/>
              </a:ext>
            </a:extLst>
          </p:cNvPr>
          <p:cNvSpPr txBox="1"/>
          <p:nvPr/>
        </p:nvSpPr>
        <p:spPr>
          <a:xfrm>
            <a:off x="981075" y="2397948"/>
            <a:ext cx="5114925" cy="2062103"/>
          </a:xfrm>
          <a:prstGeom prst="rect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l-NL" sz="3200" dirty="0"/>
              <a:t>Probeer dit 2 minuten helemaal zelf</a:t>
            </a:r>
          </a:p>
          <a:p>
            <a:r>
              <a:rPr lang="nl-NL" sz="3200" dirty="0">
                <a:sym typeface="Wingdings" panose="05000000000000000000" pitchFamily="2" charset="2"/>
              </a:rPr>
              <a:t>Niet overleggen met je buurman/-vrouw</a:t>
            </a:r>
          </a:p>
          <a:p>
            <a:r>
              <a:rPr lang="nl-NL" sz="3200" dirty="0">
                <a:sym typeface="Wingdings" panose="05000000000000000000" pitchFamily="2" charset="2"/>
              </a:rPr>
              <a:t>Geen vragen aan mij</a:t>
            </a:r>
          </a:p>
          <a:p>
            <a:r>
              <a:rPr lang="nl-NL" sz="3200" dirty="0">
                <a:sym typeface="Wingdings" panose="05000000000000000000" pitchFamily="2" charset="2"/>
              </a:rPr>
              <a:t>Proberen wat te tekenen met je geodriehoek</a:t>
            </a:r>
            <a:endParaRPr lang="nl-NL" sz="3200" dirty="0"/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4E7784DF-4C6E-4933-AA2E-5B3B38882C47}"/>
              </a:ext>
            </a:extLst>
          </p:cNvPr>
          <p:cNvSpPr txBox="1"/>
          <p:nvPr/>
        </p:nvSpPr>
        <p:spPr>
          <a:xfrm>
            <a:off x="6679724" y="1810437"/>
            <a:ext cx="5114925" cy="452431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l-NL" sz="3200" i="1" u="sng" dirty="0"/>
              <a:t>Stappenplan driehoek tekenen</a:t>
            </a:r>
          </a:p>
          <a:p>
            <a:pPr marL="457200" indent="-457200">
              <a:buAutoNum type="arabicPeriod"/>
            </a:pPr>
            <a:r>
              <a:rPr lang="nl-NL" sz="3200" i="1" dirty="0"/>
              <a:t>Teken lijnstuk AB</a:t>
            </a:r>
          </a:p>
          <a:p>
            <a:pPr marL="457200" indent="-457200">
              <a:buAutoNum type="arabicPeriod"/>
            </a:pPr>
            <a:r>
              <a:rPr lang="nl-NL" sz="3200" i="1" dirty="0"/>
              <a:t>Leg de 0 van je geodriehoek op punt A</a:t>
            </a:r>
          </a:p>
          <a:p>
            <a:pPr marL="457200" indent="-457200">
              <a:buAutoNum type="arabicPeriod"/>
            </a:pPr>
            <a:r>
              <a:rPr lang="nl-NL" sz="3200" i="1" dirty="0"/>
              <a:t>Zet een stip bij 90˚</a:t>
            </a:r>
          </a:p>
          <a:p>
            <a:pPr marL="457200" indent="-457200">
              <a:buAutoNum type="arabicPeriod"/>
            </a:pPr>
            <a:r>
              <a:rPr lang="nl-NL" sz="3200" i="1" dirty="0"/>
              <a:t>Teken een lijn van A door de stip</a:t>
            </a:r>
          </a:p>
          <a:p>
            <a:pPr marL="457200" indent="-457200">
              <a:buAutoNum type="arabicPeriod"/>
            </a:pPr>
            <a:r>
              <a:rPr lang="nl-NL" sz="3200" i="1" dirty="0"/>
              <a:t>Leg de 0 van je liniaal op punt B</a:t>
            </a:r>
          </a:p>
          <a:p>
            <a:pPr marL="457200" indent="-457200">
              <a:buAutoNum type="arabicPeriod"/>
            </a:pPr>
            <a:r>
              <a:rPr lang="nl-NL" sz="3200" i="1" dirty="0"/>
              <a:t>Zet een stip bij 50˚</a:t>
            </a:r>
          </a:p>
          <a:p>
            <a:pPr marL="457200" indent="-457200">
              <a:buAutoNum type="arabicPeriod"/>
            </a:pPr>
            <a:r>
              <a:rPr lang="nl-NL" sz="3200" i="1" dirty="0"/>
              <a:t>Teken een lijn van B door de stip</a:t>
            </a:r>
          </a:p>
          <a:p>
            <a:pPr marL="457200" indent="-457200">
              <a:buAutoNum type="arabicPeriod"/>
            </a:pPr>
            <a:r>
              <a:rPr lang="nl-NL" sz="3200" i="1" dirty="0"/>
              <a:t>Het snijpunt van de twee halve lijnen = punt C </a:t>
            </a:r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C921EB41-FC33-4E3D-8876-DF2B1F4F95FA}"/>
              </a:ext>
            </a:extLst>
          </p:cNvPr>
          <p:cNvSpPr/>
          <p:nvPr/>
        </p:nvSpPr>
        <p:spPr>
          <a:xfrm>
            <a:off x="350044" y="6071662"/>
            <a:ext cx="6096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sz="1200" dirty="0">
                <a:hlinkClick r:id="rId3"/>
              </a:rPr>
              <a:t>https://livecloud.online/nl/analog-timer?uid=5e583daf6f1ceded0b1799d9ea527279&amp;slide=1</a:t>
            </a:r>
            <a:r>
              <a:rPr lang="nl-NL" sz="1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57024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825B08-227D-48C0-ACA4-C37C66AC1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34644"/>
            <a:ext cx="10509504" cy="1076914"/>
          </a:xfrm>
        </p:spPr>
        <p:txBody>
          <a:bodyPr anchor="ctr">
            <a:normAutofit/>
          </a:bodyPr>
          <a:lstStyle/>
          <a:p>
            <a:r>
              <a:rPr lang="nl-NL" sz="4000"/>
              <a:t>Thuiswerk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20710B60-E91C-4B84-B170-D9321A71D4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2814054"/>
              </p:ext>
            </p:extLst>
          </p:nvPr>
        </p:nvGraphicFramePr>
        <p:xfrm>
          <a:off x="838200" y="1737360"/>
          <a:ext cx="10506456" cy="4535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42003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27C438-E3E8-4B7F-AAC2-F956BEA96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Overstaande hoeken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7851E36-FB42-46EF-B22F-9A7552E7C4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736600"/>
          </a:xfrm>
        </p:spPr>
        <p:txBody>
          <a:bodyPr/>
          <a:lstStyle/>
          <a:p>
            <a:r>
              <a:rPr lang="nl-NL" dirty="0"/>
              <a:t>Zodra twee </a:t>
            </a:r>
            <a:r>
              <a:rPr lang="nl-NL" b="1" dirty="0"/>
              <a:t>lijnen</a:t>
            </a:r>
            <a:r>
              <a:rPr lang="nl-NL" dirty="0"/>
              <a:t> of </a:t>
            </a:r>
            <a:r>
              <a:rPr lang="nl-NL" b="1" dirty="0"/>
              <a:t>lijnstukken</a:t>
            </a:r>
            <a:r>
              <a:rPr lang="nl-NL" dirty="0"/>
              <a:t> elkaar snijden zijn er </a:t>
            </a:r>
            <a:r>
              <a:rPr lang="nl-NL" u="sng" dirty="0"/>
              <a:t>overstaande hoeken</a:t>
            </a:r>
          </a:p>
        </p:txBody>
      </p:sp>
      <p:grpSp>
        <p:nvGrpSpPr>
          <p:cNvPr id="10" name="Groep 9">
            <a:extLst>
              <a:ext uri="{FF2B5EF4-FFF2-40B4-BE49-F238E27FC236}">
                <a16:creationId xmlns:a16="http://schemas.microsoft.com/office/drawing/2014/main" id="{0B4004A7-6C09-4DF0-B275-DA5346AC1600}"/>
              </a:ext>
            </a:extLst>
          </p:cNvPr>
          <p:cNvGrpSpPr/>
          <p:nvPr/>
        </p:nvGrpSpPr>
        <p:grpSpPr>
          <a:xfrm>
            <a:off x="1152525" y="2857500"/>
            <a:ext cx="2571750" cy="3086100"/>
            <a:chOff x="2085975" y="2867025"/>
            <a:chExt cx="2571750" cy="3086100"/>
          </a:xfrm>
        </p:grpSpPr>
        <p:cxnSp>
          <p:nvCxnSpPr>
            <p:cNvPr id="5" name="Rechte verbindingslijn 4">
              <a:extLst>
                <a:ext uri="{FF2B5EF4-FFF2-40B4-BE49-F238E27FC236}">
                  <a16:creationId xmlns:a16="http://schemas.microsoft.com/office/drawing/2014/main" id="{0FA505C7-42A0-4EF9-B34F-CF7A068BAE09}"/>
                </a:ext>
              </a:extLst>
            </p:cNvPr>
            <p:cNvCxnSpPr>
              <a:cxnSpLocks/>
            </p:cNvCxnSpPr>
            <p:nvPr/>
          </p:nvCxnSpPr>
          <p:spPr>
            <a:xfrm>
              <a:off x="2085975" y="2962275"/>
              <a:ext cx="2571750" cy="299085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Rechte verbindingslijn 6">
              <a:extLst>
                <a:ext uri="{FF2B5EF4-FFF2-40B4-BE49-F238E27FC236}">
                  <a16:creationId xmlns:a16="http://schemas.microsoft.com/office/drawing/2014/main" id="{09FDCD55-9849-453F-9908-CCA911DFEEF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57500" y="2867025"/>
              <a:ext cx="1552575" cy="29337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ep 14">
            <a:extLst>
              <a:ext uri="{FF2B5EF4-FFF2-40B4-BE49-F238E27FC236}">
                <a16:creationId xmlns:a16="http://schemas.microsoft.com/office/drawing/2014/main" id="{4138608A-69F4-44DC-A452-D2503178E584}"/>
              </a:ext>
            </a:extLst>
          </p:cNvPr>
          <p:cNvGrpSpPr/>
          <p:nvPr/>
        </p:nvGrpSpPr>
        <p:grpSpPr>
          <a:xfrm>
            <a:off x="4495800" y="2857500"/>
            <a:ext cx="3133725" cy="2514600"/>
            <a:chOff x="4495800" y="2857500"/>
            <a:chExt cx="3133725" cy="2514600"/>
          </a:xfrm>
        </p:grpSpPr>
        <p:cxnSp>
          <p:nvCxnSpPr>
            <p:cNvPr id="12" name="Rechte verbindingslijn 11">
              <a:extLst>
                <a:ext uri="{FF2B5EF4-FFF2-40B4-BE49-F238E27FC236}">
                  <a16:creationId xmlns:a16="http://schemas.microsoft.com/office/drawing/2014/main" id="{B5FE32C5-E3BF-4289-822D-096C23E11156}"/>
                </a:ext>
              </a:extLst>
            </p:cNvPr>
            <p:cNvCxnSpPr/>
            <p:nvPr/>
          </p:nvCxnSpPr>
          <p:spPr>
            <a:xfrm flipV="1">
              <a:off x="4495800" y="3276600"/>
              <a:ext cx="3133725" cy="137160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Rechte verbindingslijn 13">
              <a:extLst>
                <a:ext uri="{FF2B5EF4-FFF2-40B4-BE49-F238E27FC236}">
                  <a16:creationId xmlns:a16="http://schemas.microsoft.com/office/drawing/2014/main" id="{54E417C0-D98A-4B70-A1CB-F73500FF2896}"/>
                </a:ext>
              </a:extLst>
            </p:cNvPr>
            <p:cNvCxnSpPr/>
            <p:nvPr/>
          </p:nvCxnSpPr>
          <p:spPr>
            <a:xfrm flipV="1">
              <a:off x="5257800" y="2857500"/>
              <a:ext cx="104775" cy="251460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9" name="Groep 18">
            <a:extLst>
              <a:ext uri="{FF2B5EF4-FFF2-40B4-BE49-F238E27FC236}">
                <a16:creationId xmlns:a16="http://schemas.microsoft.com/office/drawing/2014/main" id="{9EE16329-25CE-43B3-A867-16E439B81157}"/>
              </a:ext>
            </a:extLst>
          </p:cNvPr>
          <p:cNvGrpSpPr/>
          <p:nvPr/>
        </p:nvGrpSpPr>
        <p:grpSpPr>
          <a:xfrm>
            <a:off x="7762875" y="2857500"/>
            <a:ext cx="3219450" cy="3219450"/>
            <a:chOff x="7762875" y="2857500"/>
            <a:chExt cx="3219450" cy="3219450"/>
          </a:xfrm>
        </p:grpSpPr>
        <p:cxnSp>
          <p:nvCxnSpPr>
            <p:cNvPr id="17" name="Rechte verbindingslijn 16">
              <a:extLst>
                <a:ext uri="{FF2B5EF4-FFF2-40B4-BE49-F238E27FC236}">
                  <a16:creationId xmlns:a16="http://schemas.microsoft.com/office/drawing/2014/main" id="{E12505A9-6D1A-4EBA-9F56-D7BBDBD86316}"/>
                </a:ext>
              </a:extLst>
            </p:cNvPr>
            <p:cNvCxnSpPr/>
            <p:nvPr/>
          </p:nvCxnSpPr>
          <p:spPr>
            <a:xfrm>
              <a:off x="9267825" y="2857500"/>
              <a:ext cx="0" cy="3219450"/>
            </a:xfrm>
            <a:prstGeom prst="line">
              <a:avLst/>
            </a:prstGeom>
            <a:ln w="28575"/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8" name="Rechte verbindingslijn 17">
              <a:extLst>
                <a:ext uri="{FF2B5EF4-FFF2-40B4-BE49-F238E27FC236}">
                  <a16:creationId xmlns:a16="http://schemas.microsoft.com/office/drawing/2014/main" id="{0A07D56F-0D28-454D-BB07-9E48E4E374C7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9372600" y="2752725"/>
              <a:ext cx="0" cy="3219450"/>
            </a:xfrm>
            <a:prstGeom prst="line">
              <a:avLst/>
            </a:prstGeom>
            <a:ln w="28575"/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22" name="Groep 21">
            <a:extLst>
              <a:ext uri="{FF2B5EF4-FFF2-40B4-BE49-F238E27FC236}">
                <a16:creationId xmlns:a16="http://schemas.microsoft.com/office/drawing/2014/main" id="{70B7FBDF-6BE5-4E85-9CAA-4E771AEAD811}"/>
              </a:ext>
            </a:extLst>
          </p:cNvPr>
          <p:cNvGrpSpPr/>
          <p:nvPr/>
        </p:nvGrpSpPr>
        <p:grpSpPr>
          <a:xfrm>
            <a:off x="2438400" y="4038600"/>
            <a:ext cx="257175" cy="1062037"/>
            <a:chOff x="2438400" y="4038600"/>
            <a:chExt cx="257175" cy="1062037"/>
          </a:xfrm>
        </p:grpSpPr>
        <p:sp>
          <p:nvSpPr>
            <p:cNvPr id="20" name="Ovaal 19">
              <a:extLst>
                <a:ext uri="{FF2B5EF4-FFF2-40B4-BE49-F238E27FC236}">
                  <a16:creationId xmlns:a16="http://schemas.microsoft.com/office/drawing/2014/main" id="{20882C28-C466-4F6A-A922-6D1BC0ECD656}"/>
                </a:ext>
              </a:extLst>
            </p:cNvPr>
            <p:cNvSpPr/>
            <p:nvPr/>
          </p:nvSpPr>
          <p:spPr>
            <a:xfrm>
              <a:off x="2438400" y="4038600"/>
              <a:ext cx="209550" cy="21907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1" name="Ovaal 20">
              <a:extLst>
                <a:ext uri="{FF2B5EF4-FFF2-40B4-BE49-F238E27FC236}">
                  <a16:creationId xmlns:a16="http://schemas.microsoft.com/office/drawing/2014/main" id="{62111566-B537-4267-B3F1-75BFED7D4AB3}"/>
                </a:ext>
              </a:extLst>
            </p:cNvPr>
            <p:cNvSpPr/>
            <p:nvPr/>
          </p:nvSpPr>
          <p:spPr>
            <a:xfrm>
              <a:off x="2486025" y="4881562"/>
              <a:ext cx="209550" cy="21907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23" name="Groep 22">
            <a:extLst>
              <a:ext uri="{FF2B5EF4-FFF2-40B4-BE49-F238E27FC236}">
                <a16:creationId xmlns:a16="http://schemas.microsoft.com/office/drawing/2014/main" id="{30CA2346-7629-490B-9F7C-15E95CC76011}"/>
              </a:ext>
            </a:extLst>
          </p:cNvPr>
          <p:cNvGrpSpPr/>
          <p:nvPr/>
        </p:nvGrpSpPr>
        <p:grpSpPr>
          <a:xfrm rot="18331854">
            <a:off x="5174791" y="3793331"/>
            <a:ext cx="257175" cy="1062037"/>
            <a:chOff x="2438400" y="4038600"/>
            <a:chExt cx="257175" cy="1062037"/>
          </a:xfrm>
        </p:grpSpPr>
        <p:sp>
          <p:nvSpPr>
            <p:cNvPr id="24" name="Ovaal 23">
              <a:extLst>
                <a:ext uri="{FF2B5EF4-FFF2-40B4-BE49-F238E27FC236}">
                  <a16:creationId xmlns:a16="http://schemas.microsoft.com/office/drawing/2014/main" id="{FDD6A6B3-FF94-4188-B53B-5BBF8D5A4B40}"/>
                </a:ext>
              </a:extLst>
            </p:cNvPr>
            <p:cNvSpPr/>
            <p:nvPr/>
          </p:nvSpPr>
          <p:spPr>
            <a:xfrm>
              <a:off x="2438400" y="4038600"/>
              <a:ext cx="209550" cy="219075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5" name="Ovaal 24">
              <a:extLst>
                <a:ext uri="{FF2B5EF4-FFF2-40B4-BE49-F238E27FC236}">
                  <a16:creationId xmlns:a16="http://schemas.microsoft.com/office/drawing/2014/main" id="{82D287A2-7B8D-4D4E-83C5-E8AECD63D0E2}"/>
                </a:ext>
              </a:extLst>
            </p:cNvPr>
            <p:cNvSpPr/>
            <p:nvPr/>
          </p:nvSpPr>
          <p:spPr>
            <a:xfrm>
              <a:off x="2486025" y="4881562"/>
              <a:ext cx="209550" cy="219075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31" name="Groep 30">
            <a:extLst>
              <a:ext uri="{FF2B5EF4-FFF2-40B4-BE49-F238E27FC236}">
                <a16:creationId xmlns:a16="http://schemas.microsoft.com/office/drawing/2014/main" id="{B17EF0E8-8EDD-405E-8D94-217FFA74FA77}"/>
              </a:ext>
            </a:extLst>
          </p:cNvPr>
          <p:cNvGrpSpPr/>
          <p:nvPr/>
        </p:nvGrpSpPr>
        <p:grpSpPr>
          <a:xfrm>
            <a:off x="2095279" y="4486274"/>
            <a:ext cx="938021" cy="252000"/>
            <a:chOff x="2095279" y="4486274"/>
            <a:chExt cx="938021" cy="252000"/>
          </a:xfrm>
        </p:grpSpPr>
        <p:sp>
          <p:nvSpPr>
            <p:cNvPr id="29" name="Kruis 28">
              <a:extLst>
                <a:ext uri="{FF2B5EF4-FFF2-40B4-BE49-F238E27FC236}">
                  <a16:creationId xmlns:a16="http://schemas.microsoft.com/office/drawing/2014/main" id="{0CFD19D0-FA4B-478A-93B3-809D9A4D0AB9}"/>
                </a:ext>
              </a:extLst>
            </p:cNvPr>
            <p:cNvSpPr/>
            <p:nvPr/>
          </p:nvSpPr>
          <p:spPr>
            <a:xfrm rot="18893631">
              <a:off x="2781300" y="4486274"/>
              <a:ext cx="252000" cy="252000"/>
            </a:xfrm>
            <a:prstGeom prst="pl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0" name="Kruis 29">
              <a:extLst>
                <a:ext uri="{FF2B5EF4-FFF2-40B4-BE49-F238E27FC236}">
                  <a16:creationId xmlns:a16="http://schemas.microsoft.com/office/drawing/2014/main" id="{72490D7C-0472-4BC0-B2C7-6200182F9964}"/>
                </a:ext>
              </a:extLst>
            </p:cNvPr>
            <p:cNvSpPr/>
            <p:nvPr/>
          </p:nvSpPr>
          <p:spPr>
            <a:xfrm rot="18893631">
              <a:off x="2095279" y="4486274"/>
              <a:ext cx="252000" cy="252000"/>
            </a:xfrm>
            <a:prstGeom prst="pl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34" name="Groep 33">
            <a:extLst>
              <a:ext uri="{FF2B5EF4-FFF2-40B4-BE49-F238E27FC236}">
                <a16:creationId xmlns:a16="http://schemas.microsoft.com/office/drawing/2014/main" id="{B781697D-99FF-4C92-B8A6-DC39A6C7D143}"/>
              </a:ext>
            </a:extLst>
          </p:cNvPr>
          <p:cNvGrpSpPr/>
          <p:nvPr/>
        </p:nvGrpSpPr>
        <p:grpSpPr>
          <a:xfrm rot="19176230">
            <a:off x="4813245" y="4057928"/>
            <a:ext cx="1016261" cy="471090"/>
            <a:chOff x="2095279" y="4267184"/>
            <a:chExt cx="1016261" cy="471090"/>
          </a:xfrm>
        </p:grpSpPr>
        <p:sp>
          <p:nvSpPr>
            <p:cNvPr id="35" name="Kruis 34">
              <a:extLst>
                <a:ext uri="{FF2B5EF4-FFF2-40B4-BE49-F238E27FC236}">
                  <a16:creationId xmlns:a16="http://schemas.microsoft.com/office/drawing/2014/main" id="{9E011646-24CE-4555-8BF7-4FF2AEADA85A}"/>
                </a:ext>
              </a:extLst>
            </p:cNvPr>
            <p:cNvSpPr/>
            <p:nvPr/>
          </p:nvSpPr>
          <p:spPr>
            <a:xfrm rot="18893631">
              <a:off x="2859540" y="4267184"/>
              <a:ext cx="252000" cy="252000"/>
            </a:xfrm>
            <a:prstGeom prst="plus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6" name="Kruis 35">
              <a:extLst>
                <a:ext uri="{FF2B5EF4-FFF2-40B4-BE49-F238E27FC236}">
                  <a16:creationId xmlns:a16="http://schemas.microsoft.com/office/drawing/2014/main" id="{831F5F06-53A0-41EE-899F-980CBC025D02}"/>
                </a:ext>
              </a:extLst>
            </p:cNvPr>
            <p:cNvSpPr/>
            <p:nvPr/>
          </p:nvSpPr>
          <p:spPr>
            <a:xfrm rot="18893631">
              <a:off x="2095279" y="4486274"/>
              <a:ext cx="252000" cy="252000"/>
            </a:xfrm>
            <a:prstGeom prst="plus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41" name="Groep 40">
            <a:extLst>
              <a:ext uri="{FF2B5EF4-FFF2-40B4-BE49-F238E27FC236}">
                <a16:creationId xmlns:a16="http://schemas.microsoft.com/office/drawing/2014/main" id="{4F5CE768-F899-4939-8C6D-8ADAAE19FEB2}"/>
              </a:ext>
            </a:extLst>
          </p:cNvPr>
          <p:cNvGrpSpPr/>
          <p:nvPr/>
        </p:nvGrpSpPr>
        <p:grpSpPr>
          <a:xfrm>
            <a:off x="8914274" y="3969235"/>
            <a:ext cx="803475" cy="766940"/>
            <a:chOff x="8914274" y="3969235"/>
            <a:chExt cx="803475" cy="766940"/>
          </a:xfrm>
        </p:grpSpPr>
        <p:sp>
          <p:nvSpPr>
            <p:cNvPr id="37" name="Ovaal 36">
              <a:extLst>
                <a:ext uri="{FF2B5EF4-FFF2-40B4-BE49-F238E27FC236}">
                  <a16:creationId xmlns:a16="http://schemas.microsoft.com/office/drawing/2014/main" id="{FDB33851-316B-44A0-9533-F04C1B242C1C}"/>
                </a:ext>
              </a:extLst>
            </p:cNvPr>
            <p:cNvSpPr/>
            <p:nvPr/>
          </p:nvSpPr>
          <p:spPr>
            <a:xfrm>
              <a:off x="8914274" y="3969235"/>
              <a:ext cx="288000" cy="288000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8" name="Ovaal 37">
              <a:extLst>
                <a:ext uri="{FF2B5EF4-FFF2-40B4-BE49-F238E27FC236}">
                  <a16:creationId xmlns:a16="http://schemas.microsoft.com/office/drawing/2014/main" id="{98C8D3C0-DB02-4E07-9792-E052F815968D}"/>
                </a:ext>
              </a:extLst>
            </p:cNvPr>
            <p:cNvSpPr/>
            <p:nvPr/>
          </p:nvSpPr>
          <p:spPr>
            <a:xfrm>
              <a:off x="9429749" y="3969235"/>
              <a:ext cx="288000" cy="288000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9" name="Ovaal 38">
              <a:extLst>
                <a:ext uri="{FF2B5EF4-FFF2-40B4-BE49-F238E27FC236}">
                  <a16:creationId xmlns:a16="http://schemas.microsoft.com/office/drawing/2014/main" id="{4DCE8939-6C65-4A15-89E3-C445C4C2AD35}"/>
                </a:ext>
              </a:extLst>
            </p:cNvPr>
            <p:cNvSpPr/>
            <p:nvPr/>
          </p:nvSpPr>
          <p:spPr>
            <a:xfrm>
              <a:off x="9429749" y="4448175"/>
              <a:ext cx="288000" cy="288000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0" name="Ovaal 39">
              <a:extLst>
                <a:ext uri="{FF2B5EF4-FFF2-40B4-BE49-F238E27FC236}">
                  <a16:creationId xmlns:a16="http://schemas.microsoft.com/office/drawing/2014/main" id="{B0B5483B-0A84-4EFE-82AC-F5DEA99DC36A}"/>
                </a:ext>
              </a:extLst>
            </p:cNvPr>
            <p:cNvSpPr/>
            <p:nvPr/>
          </p:nvSpPr>
          <p:spPr>
            <a:xfrm>
              <a:off x="8914274" y="4434083"/>
              <a:ext cx="288000" cy="288000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1141735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5E27F4-5EF4-4543-A2FC-5836A1DF1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Alles op een rijtje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F85B5D0-859A-471C-91B0-80E4A2FB5D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u="sng" dirty="0"/>
              <a:t>Begrippen</a:t>
            </a:r>
          </a:p>
          <a:p>
            <a:pPr>
              <a:buFontTx/>
              <a:buChar char="-"/>
            </a:pPr>
            <a:r>
              <a:rPr lang="nl-NL" dirty="0"/>
              <a:t>Volle hoek		=	360</a:t>
            </a:r>
            <a:r>
              <a:rPr lang="nl-NL" dirty="0">
                <a:latin typeface="Avenir Next LT Pro" panose="020B0504020202020204" pitchFamily="34" charset="0"/>
              </a:rPr>
              <a:t>˚</a:t>
            </a:r>
            <a:endParaRPr lang="nl-NL" dirty="0"/>
          </a:p>
          <a:p>
            <a:pPr>
              <a:buFontTx/>
              <a:buChar char="-"/>
            </a:pPr>
            <a:r>
              <a:rPr lang="nl-NL" dirty="0"/>
              <a:t>Gestrekte hoek		=	180</a:t>
            </a:r>
            <a:r>
              <a:rPr lang="nl-NL" dirty="0">
                <a:latin typeface="Avenir Next LT Pro" panose="020B0504020202020204" pitchFamily="34" charset="0"/>
              </a:rPr>
              <a:t>˚</a:t>
            </a:r>
            <a:endParaRPr lang="nl-NL" dirty="0"/>
          </a:p>
          <a:p>
            <a:pPr>
              <a:buFontTx/>
              <a:buChar char="-"/>
            </a:pPr>
            <a:r>
              <a:rPr lang="nl-NL" dirty="0"/>
              <a:t>Rechte hoek		=	90</a:t>
            </a:r>
            <a:r>
              <a:rPr lang="nl-NL" dirty="0">
                <a:latin typeface="Avenir Next LT Pro" panose="020B0504020202020204" pitchFamily="34" charset="0"/>
              </a:rPr>
              <a:t>˚</a:t>
            </a:r>
            <a:endParaRPr lang="nl-NL" dirty="0"/>
          </a:p>
          <a:p>
            <a:pPr>
              <a:buFontTx/>
              <a:buChar char="-"/>
            </a:pPr>
            <a:r>
              <a:rPr lang="nl-NL" dirty="0"/>
              <a:t>Overstaande hoeken	=	gelijk aan elkaar</a:t>
            </a:r>
          </a:p>
        </p:txBody>
      </p:sp>
    </p:spTree>
    <p:extLst>
      <p:ext uri="{BB962C8B-B14F-4D97-AF65-F5344CB8AC3E}">
        <p14:creationId xmlns:p14="http://schemas.microsoft.com/office/powerpoint/2010/main" val="10818545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06A2B37-C8C7-4A55-9166-9CF5D49B6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nl-NL" sz="6600"/>
              <a:t>Opdrachten maken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A2B084F-0461-47DB-9793-8BF1A3D31F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nl-NL" dirty="0"/>
              <a:t>Maken opdracht 14, 15, 17, 22, 24 en </a:t>
            </a:r>
            <a:r>
              <a:rPr lang="nl-NL"/>
              <a:t>25 </a:t>
            </a:r>
          </a:p>
          <a:p>
            <a:r>
              <a:rPr lang="nl-NL"/>
              <a:t>Verlaat </a:t>
            </a:r>
            <a:r>
              <a:rPr lang="nl-NL" dirty="0"/>
              <a:t>de vergadering</a:t>
            </a:r>
          </a:p>
          <a:p>
            <a:r>
              <a:rPr lang="nl-NL" dirty="0"/>
              <a:t>Heb je een vraag ? Kom terug in de vergadering</a:t>
            </a:r>
          </a:p>
          <a:p>
            <a:r>
              <a:rPr lang="nl-NL" dirty="0"/>
              <a:t>Je hebt 15 minuten de tijd </a:t>
            </a:r>
            <a:r>
              <a:rPr lang="nl-NL" dirty="0">
                <a:sym typeface="Wingdings" panose="05000000000000000000" pitchFamily="2" charset="2"/>
              </a:rPr>
              <a:t> Daarna terug in de vergadering komen</a:t>
            </a:r>
            <a:endParaRPr lang="nl-NL" dirty="0"/>
          </a:p>
          <a:p>
            <a:r>
              <a:rPr lang="nl-NL" dirty="0"/>
              <a:t>Ben je klaar ?	Nakijken</a:t>
            </a:r>
          </a:p>
          <a:p>
            <a:pPr marL="0" indent="0">
              <a:buNone/>
            </a:pPr>
            <a:r>
              <a:rPr lang="nl-NL" dirty="0"/>
              <a:t>		Opdracht 28, 29, 31 en 32 afmaken</a:t>
            </a:r>
          </a:p>
        </p:txBody>
      </p:sp>
    </p:spTree>
    <p:extLst>
      <p:ext uri="{BB962C8B-B14F-4D97-AF65-F5344CB8AC3E}">
        <p14:creationId xmlns:p14="http://schemas.microsoft.com/office/powerpoint/2010/main" val="3391132321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372</Words>
  <Application>Microsoft Office PowerPoint</Application>
  <PresentationFormat>Breedbeeld</PresentationFormat>
  <Paragraphs>62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8</vt:i4>
      </vt:variant>
      <vt:variant>
        <vt:lpstr>Thema</vt:lpstr>
      </vt:variant>
      <vt:variant>
        <vt:i4>2</vt:i4>
      </vt:variant>
      <vt:variant>
        <vt:lpstr>Diatitels</vt:lpstr>
      </vt:variant>
      <vt:variant>
        <vt:i4>10</vt:i4>
      </vt:variant>
    </vt:vector>
  </HeadingPairs>
  <TitlesOfParts>
    <vt:vector size="20" baseType="lpstr">
      <vt:lpstr>Arial</vt:lpstr>
      <vt:lpstr>Avenir Next LT Pro</vt:lpstr>
      <vt:lpstr>Calibri</vt:lpstr>
      <vt:lpstr>Calibri Light</vt:lpstr>
      <vt:lpstr>Cambria Math</vt:lpstr>
      <vt:lpstr>Modern Love</vt:lpstr>
      <vt:lpstr>The Hand</vt:lpstr>
      <vt:lpstr>Wingdings</vt:lpstr>
      <vt:lpstr>SketchyVTI</vt:lpstr>
      <vt:lpstr>Kantoorthema</vt:lpstr>
      <vt:lpstr>Wiskunde</vt:lpstr>
      <vt:lpstr>Wat gaan we doen ?</vt:lpstr>
      <vt:lpstr>Inleveropdracht</vt:lpstr>
      <vt:lpstr>Driehoek tekenen</vt:lpstr>
      <vt:lpstr>Opdrachtje</vt:lpstr>
      <vt:lpstr>Thuiswerk</vt:lpstr>
      <vt:lpstr>Overstaande hoeken</vt:lpstr>
      <vt:lpstr>Alles op een rijtje</vt:lpstr>
      <vt:lpstr>Opdrachten maken</vt:lpstr>
      <vt:lpstr>Evaluatie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Wiskunde</dc:title>
  <dc:creator>Nienke Bos</dc:creator>
  <cp:lastModifiedBy>Nienke Bos</cp:lastModifiedBy>
  <cp:revision>6</cp:revision>
  <dcterms:created xsi:type="dcterms:W3CDTF">2021-01-05T14:12:09Z</dcterms:created>
  <dcterms:modified xsi:type="dcterms:W3CDTF">2021-01-06T15:23:40Z</dcterms:modified>
</cp:coreProperties>
</file>